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394" r:id="rId1"/>
    <p:sldMasterId id="2147485576" r:id="rId2"/>
    <p:sldMasterId id="2147485588" r:id="rId3"/>
    <p:sldMasterId id="2147489065" r:id="rId4"/>
    <p:sldMasterId id="2147489209" r:id="rId5"/>
    <p:sldMasterId id="2147489221" r:id="rId6"/>
    <p:sldMasterId id="2147489535" r:id="rId7"/>
    <p:sldMasterId id="2147489548" r:id="rId8"/>
    <p:sldMasterId id="2147489560" r:id="rId9"/>
  </p:sldMasterIdLst>
  <p:notesMasterIdLst>
    <p:notesMasterId r:id="rId25"/>
  </p:notesMasterIdLst>
  <p:sldIdLst>
    <p:sldId id="341" r:id="rId10"/>
    <p:sldId id="343" r:id="rId11"/>
    <p:sldId id="338" r:id="rId12"/>
    <p:sldId id="337" r:id="rId13"/>
    <p:sldId id="313" r:id="rId14"/>
    <p:sldId id="314" r:id="rId15"/>
    <p:sldId id="315" r:id="rId16"/>
    <p:sldId id="317" r:id="rId17"/>
    <p:sldId id="318" r:id="rId18"/>
    <p:sldId id="319" r:id="rId19"/>
    <p:sldId id="339" r:id="rId20"/>
    <p:sldId id="320" r:id="rId21"/>
    <p:sldId id="321" r:id="rId22"/>
    <p:sldId id="340" r:id="rId23"/>
    <p:sldId id="342" r:id="rId24"/>
  </p:sldIdLst>
  <p:sldSz cx="9144000" cy="6858000" type="screen4x3"/>
  <p:notesSz cx="6858000" cy="9144000"/>
  <p:embeddedFontLst>
    <p:embeddedFont>
      <p:font typeface="NikoshBAN" panose="02000000000000000000" pitchFamily="2" charset="0"/>
      <p:regular r:id="rId26"/>
    </p:embeddedFont>
    <p:embeddedFont>
      <p:font typeface="Garamond" panose="02020404030301010803" pitchFamily="18" charset="0"/>
      <p:regular r:id="rId27"/>
      <p:bold r:id="rId28"/>
      <p:italic r:id="rId29"/>
    </p:embeddedFont>
    <p:embeddedFont>
      <p:font typeface="SutonnyMJ" pitchFamily="2" charset="0"/>
      <p:regular r:id="rId30"/>
      <p:bold r:id="rId31"/>
      <p:italic r:id="rId32"/>
      <p:boldItalic r:id="rId33"/>
    </p:embeddedFont>
    <p:embeddedFont>
      <p:font typeface="SimSun" panose="02010600030101010101" pitchFamily="2" charset="-122"/>
      <p:regular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Verdana" panose="020B0604030504040204" pitchFamily="34" charset="0"/>
      <p:regular r:id="rId37"/>
      <p:bold r:id="rId38"/>
      <p:italic r:id="rId39"/>
      <p:boldItalic r:id="rId40"/>
    </p:embeddedFont>
    <p:embeddedFont>
      <p:font typeface="Book Antiqua" panose="02040602050305030304" pitchFamily="18" charset="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Wingdings 2" panose="05020102010507070707" pitchFamily="18" charset="2"/>
      <p:regular r:id="rId49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SutonnyMJ" pitchFamily="2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SutonnyMJ" pitchFamily="2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SutonnyMJ" pitchFamily="2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SutonnyMJ" pitchFamily="2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SutonnyMJ" pitchFamily="2" charset="0"/>
        <a:ea typeface="+mn-ea"/>
        <a:cs typeface="Arial" pitchFamily="34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SutonnyMJ" pitchFamily="2" charset="0"/>
        <a:ea typeface="+mn-ea"/>
        <a:cs typeface="Arial" pitchFamily="34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SutonnyMJ" pitchFamily="2" charset="0"/>
        <a:ea typeface="+mn-ea"/>
        <a:cs typeface="Arial" pitchFamily="34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SutonnyMJ" pitchFamily="2" charset="0"/>
        <a:ea typeface="+mn-ea"/>
        <a:cs typeface="Arial" pitchFamily="34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SutonnyMJ" pitchFamily="2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40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4E962A"/>
    <a:srgbClr val="000000"/>
    <a:srgbClr val="CC0066"/>
    <a:srgbClr val="993366"/>
    <a:srgbClr val="00FFFF"/>
    <a:srgbClr val="66FF33"/>
    <a:srgbClr val="FF33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3" autoAdjust="0"/>
    <p:restoredTop sz="94660"/>
  </p:normalViewPr>
  <p:slideViewPr>
    <p:cSldViewPr>
      <p:cViewPr varScale="1">
        <p:scale>
          <a:sx n="71" d="100"/>
          <a:sy n="71" d="100"/>
        </p:scale>
        <p:origin x="1368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1407C79-4F62-48A8-94D0-433C2B38A0C3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4161C3B-CF2D-4376-AC92-38BAEB6D7E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9013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Ending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3B743-76B1-42A1-A3FE-368769FCA7C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95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bn-BD" altLang="en-US" smtClean="0">
                <a:ea typeface="Vrinda"/>
              </a:rPr>
              <a:t>দলীয় কাজের সমাধান শিক্ষার্থীদের করার পর সমীকরণ সমাধান স্ক্রিণে আসবে।</a:t>
            </a:r>
            <a:endParaRPr lang="en-US" alt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pPr eaLnBrk="1" hangingPunct="1"/>
            <a:fld id="{27CC91FF-2B75-4147-88A5-E343979140EC}" type="slidenum">
              <a:rPr lang="en-US" sz="1200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8</a:t>
            </a:fld>
            <a:endParaRPr lang="en-US" sz="120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bn-BD" altLang="en-US" smtClean="0">
                <a:ea typeface="Vrinda"/>
              </a:rPr>
              <a:t>জোড়ায় কাজের সমাধান শিক্ষার্থীদের করার পর সমীকরণ সমাধান স্ক্রিণে আসবে।</a:t>
            </a:r>
            <a:endParaRPr lang="en-US" altLang="en-US" smtClean="0"/>
          </a:p>
          <a:p>
            <a:endParaRPr lang="en-US" alt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pPr eaLnBrk="1" hangingPunct="1"/>
            <a:fld id="{81821B69-0FD9-488B-A52A-BC386EC379F6}" type="slidenum">
              <a:rPr lang="en-US" sz="1200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10</a:t>
            </a:fld>
            <a:endParaRPr lang="en-US" sz="120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fld id="{60706B77-B8E8-4379-BB57-7F0522E87C93}" type="slidenum">
              <a:rPr lang="en-US" altLang="en-US" sz="1200" smtClean="0"/>
              <a:pPr/>
              <a:t>12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09679-F0B3-4D78-BE07-7F14B12FCB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6520644"/>
      </p:ext>
    </p:extLst>
  </p:cSld>
  <p:clrMapOvr>
    <a:masterClrMapping/>
  </p:clrMapOvr>
  <p:transition spd="slow" advClick="0" advTm="0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64C63-EEE4-4FBA-B624-828A4EFBC3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0127086"/>
      </p:ext>
    </p:extLst>
  </p:cSld>
  <p:clrMapOvr>
    <a:masterClrMapping/>
  </p:clrMapOvr>
  <p:transition spd="slow" advClick="0" advTm="0">
    <p:blinds dir="vert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35F2-0182-480B-B969-F14FB9C54B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7E55-078B-4A78-9626-74D35CD64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18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44100" y="311157"/>
            <a:ext cx="3086100" cy="6632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11157"/>
            <a:ext cx="9105900" cy="6632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35F2-0182-480B-B969-F14FB9C54B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7E55-078B-4A78-9626-74D35CD64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93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0D449-B292-4D5A-8395-16C19A5A0170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D5F0E-BEBE-4F63-989C-E098BE18B4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29855"/>
      </p:ext>
    </p:extLst>
  </p:cSld>
  <p:clrMapOvr>
    <a:masterClrMapping/>
  </p:clrMapOvr>
  <p:transition spd="slow" advClick="0" advTm="0">
    <p:blinds dir="vert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5D681-4074-4A60-BD8F-02694611B849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E8D88-0971-4B72-9B6B-ABE22AFFDB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978957"/>
      </p:ext>
    </p:extLst>
  </p:cSld>
  <p:clrMapOvr>
    <a:masterClrMapping/>
  </p:clrMapOvr>
  <p:transition spd="slow" advClick="0" advTm="0">
    <p:blinds dir="vert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0C3A1-4E60-4298-A238-52F911500AA5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DFF90-6FEC-4E72-AA0D-BCF07B58CB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840432"/>
      </p:ext>
    </p:extLst>
  </p:cSld>
  <p:clrMapOvr>
    <a:masterClrMapping/>
  </p:clrMapOvr>
  <p:transition spd="slow" advClick="0" advTm="0">
    <p:blinds dir="vert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2420B-985E-48A4-8BA3-69FB8D12897D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36E3E-F023-4B4D-8844-169DC556C0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67727"/>
      </p:ext>
    </p:extLst>
  </p:cSld>
  <p:clrMapOvr>
    <a:masterClrMapping/>
  </p:clrMapOvr>
  <p:transition spd="slow" advClick="0" advTm="0">
    <p:blinds dir="vert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5BFEC-5FFB-45FF-B84E-A754D5540068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0051A-5887-4A85-B260-8D1E2307D9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80558"/>
      </p:ext>
    </p:extLst>
  </p:cSld>
  <p:clrMapOvr>
    <a:masterClrMapping/>
  </p:clrMapOvr>
  <p:transition spd="slow" advClick="0" advTm="0">
    <p:blinds dir="vert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8FBDE-1B58-40BE-8A74-CA104AA48874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8647A-E425-4F7B-8D14-74B39A3213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28478"/>
      </p:ext>
    </p:extLst>
  </p:cSld>
  <p:clrMapOvr>
    <a:masterClrMapping/>
  </p:clrMapOvr>
  <p:transition spd="slow" advClick="0" advTm="0">
    <p:blinds dir="vert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88108-592A-46FB-B8D1-A90BA2313758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DF955-51BE-4633-9504-FCB25BA779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241085"/>
      </p:ext>
    </p:extLst>
  </p:cSld>
  <p:clrMapOvr>
    <a:masterClrMapping/>
  </p:clrMapOvr>
  <p:transition spd="slow" advClick="0" advTm="0">
    <p:blinds dir="vert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1BF80-EFBC-425D-9CE9-826E87D86080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E7739-7D0B-4103-BE13-0412DE7F64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257900"/>
      </p:ext>
    </p:extLst>
  </p:cSld>
  <p:clrMapOvr>
    <a:masterClrMapping/>
  </p:clrMapOvr>
  <p:transition spd="slow" advClick="0" advTm="0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B712E-9822-4149-9782-8B66AFF518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1356822"/>
      </p:ext>
    </p:extLst>
  </p:cSld>
  <p:clrMapOvr>
    <a:masterClrMapping/>
  </p:clrMapOvr>
  <p:transition spd="slow" advClick="0" advTm="0">
    <p:blinds dir="vert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8E498-6BEF-49C1-952B-6890121349B7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CE870-E5C4-4AB3-A7EC-DD82B3B48F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011312"/>
      </p:ext>
    </p:extLst>
  </p:cSld>
  <p:clrMapOvr>
    <a:masterClrMapping/>
  </p:clrMapOvr>
  <p:transition spd="slow" advClick="0" advTm="0">
    <p:blinds dir="vert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EF00B-7572-4A2C-8F05-492F01AF651A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22086-FD70-4C25-938E-37A079DB97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92743"/>
      </p:ext>
    </p:extLst>
  </p:cSld>
  <p:clrMapOvr>
    <a:masterClrMapping/>
  </p:clrMapOvr>
  <p:transition spd="slow" advClick="0" advTm="0">
    <p:blinds dir="vert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FB1C2-0989-40CC-B4C5-98F2C903D770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F27B3-6B3F-4D54-A331-883A26EFE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12103"/>
      </p:ext>
    </p:extLst>
  </p:cSld>
  <p:clrMapOvr>
    <a:masterClrMapping/>
  </p:clrMapOvr>
  <p:transition spd="slow" advClick="0" advTm="0"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C3BB3-5E3B-4569-93B3-DB35A76E90B6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4FD7A-BC7B-4944-8408-D6824589B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504532"/>
      </p:ext>
    </p:extLst>
  </p:cSld>
  <p:clrMapOvr>
    <a:masterClrMapping/>
  </p:clrMapOvr>
  <p:transition spd="slow" advClick="0" advTm="0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4A481-08B6-4BE6-A041-2FD4E17695F9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0B26E-6B39-4920-9601-1CB163731D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67105"/>
      </p:ext>
    </p:extLst>
  </p:cSld>
  <p:clrMapOvr>
    <a:masterClrMapping/>
  </p:clrMapOvr>
  <p:transition spd="slow" advClick="0" advTm="0">
    <p:blinds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6F443-5B70-4DD4-B837-A437FFECD41A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A7E74-48F8-4C04-BCB5-11FF6FCC0F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022254"/>
      </p:ext>
    </p:extLst>
  </p:cSld>
  <p:clrMapOvr>
    <a:masterClrMapping/>
  </p:clrMapOvr>
  <p:transition spd="slow" advClick="0" advTm="0">
    <p:blinds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57251-6856-48C1-ADCA-8641CC19D04A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58B80-0A2D-437A-A210-366943CFD8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882249"/>
      </p:ext>
    </p:extLst>
  </p:cSld>
  <p:clrMapOvr>
    <a:masterClrMapping/>
  </p:clrMapOvr>
  <p:transition spd="slow" advClick="0" advTm="0">
    <p:blinds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2AF38-AE65-472F-9A36-D83B546E9FE4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0763C-3A92-4739-B303-FE3C12E490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27716"/>
      </p:ext>
    </p:extLst>
  </p:cSld>
  <p:clrMapOvr>
    <a:masterClrMapping/>
  </p:clrMapOvr>
  <p:transition spd="slow" advClick="0" advTm="0">
    <p:blinds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CFF3B-51E4-4EBF-BF2C-5F84511F005B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F7645-5ED1-4F89-A227-F4C1E09458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554361"/>
      </p:ext>
    </p:extLst>
  </p:cSld>
  <p:clrMapOvr>
    <a:masterClrMapping/>
  </p:clrMapOvr>
  <p:transition spd="slow" advClick="0" advTm="0">
    <p:blinds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E2D55-D80A-4539-9114-E214ACDAA24F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CF111-C4FB-439E-BA9D-9ABA770700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21620"/>
      </p:ext>
    </p:extLst>
  </p:cSld>
  <p:clrMapOvr>
    <a:masterClrMapping/>
  </p:clrMapOvr>
  <p:transition spd="slow" advClick="0" advTm="0">
    <p:blinds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28BE5-7F69-4EBA-BFFC-D2E5E5095F68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DABD3-41ED-4497-A41E-4A1B237700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549792"/>
      </p:ext>
    </p:extLst>
  </p:cSld>
  <p:clrMapOvr>
    <a:masterClrMapping/>
  </p:clrMapOvr>
  <p:transition spd="slow" advClick="0" advTm="0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097B4-99B5-42F9-A6E8-2831EF76C5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757316"/>
      </p:ext>
    </p:extLst>
  </p:cSld>
  <p:clrMapOvr>
    <a:masterClrMapping/>
  </p:clrMapOvr>
  <p:transition spd="slow" advClick="0" advTm="0">
    <p:blinds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209AE-9D86-44F3-BEF4-80DA6AF47D67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52D81-F29B-45C9-8E03-150873DD0B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538971"/>
      </p:ext>
    </p:extLst>
  </p:cSld>
  <p:clrMapOvr>
    <a:masterClrMapping/>
  </p:clrMapOvr>
  <p:transition spd="slow" advClick="0" advTm="0">
    <p:blinds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AF99F-08E8-4D55-8656-63D9D177F0CC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318F9-638F-4A61-977C-B9DF994065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94914"/>
      </p:ext>
    </p:extLst>
  </p:cSld>
  <p:clrMapOvr>
    <a:masterClrMapping/>
  </p:clrMapOvr>
  <p:transition spd="slow" advClick="0" advTm="0">
    <p:blinds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E25C0-2808-4E19-8380-9EA5B8C473E5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6D83C-77A6-449C-B9A8-060FD1663C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66175"/>
      </p:ext>
    </p:extLst>
  </p:cSld>
  <p:clrMapOvr>
    <a:masterClrMapping/>
  </p:clrMapOvr>
  <p:transition spd="slow" advClick="0" advTm="0">
    <p:blinds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C0345-B4F4-4FCC-9E53-4594A9429CF9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115B1-A454-4FC4-9ED3-7D9C117E9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679899"/>
      </p:ext>
    </p:extLst>
  </p:cSld>
  <p:clrMapOvr>
    <a:masterClrMapping/>
  </p:clrMapOvr>
  <p:transition spd="slow" advClick="0" advTm="0">
    <p:blinds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88CC5-EFFD-4CEB-8271-FB3726EE8B04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60C3D-D477-46DB-902A-1D938A86BC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23950"/>
      </p:ext>
    </p:extLst>
  </p:cSld>
  <p:clrMapOvr>
    <a:masterClrMapping/>
  </p:clrMapOvr>
  <p:transition spd="slow" advClick="0" advTm="0">
    <p:blinds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17DB5-CB3D-48C2-867D-CC1D8113335A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A842B-BB44-41F7-8965-730C789D3D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22853"/>
      </p:ext>
    </p:extLst>
  </p:cSld>
  <p:clrMapOvr>
    <a:masterClrMapping/>
  </p:clrMapOvr>
  <p:transition spd="slow" advClick="0" advTm="0">
    <p:blinds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079DE-084D-41B6-907A-E26A73774D4F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F969F-BFB0-45DA-A1DE-A5A63D8D8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46857"/>
      </p:ext>
    </p:extLst>
  </p:cSld>
  <p:clrMapOvr>
    <a:masterClrMapping/>
  </p:clrMapOvr>
  <p:transition spd="slow" advClick="0" advTm="0">
    <p:blinds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C7E0A-78F8-4CE3-AE97-47DF839B4331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9284A-527C-4FEB-B587-477724B40A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722510"/>
      </p:ext>
    </p:extLst>
  </p:cSld>
  <p:clrMapOvr>
    <a:masterClrMapping/>
  </p:clrMapOvr>
  <p:transition spd="slow" advClick="0" advTm="0">
    <p:blinds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F1504-0AFD-4D72-9579-5978E80CFD93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C9E93-384E-419D-9A4F-CF3D12B1AF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049843"/>
      </p:ext>
    </p:extLst>
  </p:cSld>
  <p:clrMapOvr>
    <a:masterClrMapping/>
  </p:clrMapOvr>
  <p:transition spd="slow" advClick="0" advTm="0">
    <p:blinds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29EFD-2EA7-4612-85B4-FC1695B684B0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09FC2-1A95-4543-ACB1-CDADB34A1F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66313"/>
      </p:ext>
    </p:extLst>
  </p:cSld>
  <p:clrMapOvr>
    <a:masterClrMapping/>
  </p:clrMapOvr>
  <p:transition spd="slow" advClick="0" advTm="0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D8B22-40FF-46BE-868F-6F715062DF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6733488"/>
      </p:ext>
    </p:extLst>
  </p:cSld>
  <p:clrMapOvr>
    <a:masterClrMapping/>
  </p:clrMapOvr>
  <p:transition spd="slow" advClick="0" advTm="0">
    <p:blinds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1DE38-689C-4BF0-810B-06FADBD8FD84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B7C88-F1DB-4939-A540-E68F154DDC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28004"/>
      </p:ext>
    </p:extLst>
  </p:cSld>
  <p:clrMapOvr>
    <a:masterClrMapping/>
  </p:clrMapOvr>
  <p:transition spd="slow" advClick="0" advTm="0">
    <p:blinds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32B3B-A848-4CF7-8188-63AD14FE0212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BCF57-8F02-449C-AC40-DE8461FDE8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73705"/>
      </p:ext>
    </p:extLst>
  </p:cSld>
  <p:clrMapOvr>
    <a:masterClrMapping/>
  </p:clrMapOvr>
  <p:transition spd="slow" advClick="0" advTm="0">
    <p:blinds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0A63C-342B-4AB2-8A59-6AD5C36380CE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11191-0A67-43FD-8713-70A971D508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812771"/>
      </p:ext>
    </p:extLst>
  </p:cSld>
  <p:clrMapOvr>
    <a:masterClrMapping/>
  </p:clrMapOvr>
  <p:transition spd="slow" advClick="0" advTm="0">
    <p:blinds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4A0FE-2461-4B06-A14B-FCEC0E7E88F9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6EAA7-FAFC-45A0-811D-51FBA5BFB6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45211"/>
      </p:ext>
    </p:extLst>
  </p:cSld>
  <p:clrMapOvr>
    <a:masterClrMapping/>
  </p:clrMapOvr>
  <p:transition spd="slow" advClick="0" advTm="0">
    <p:blinds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019300" y="3471863"/>
            <a:ext cx="511333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5"/>
            <a:ext cx="5308866" cy="1515533"/>
          </a:xfrm>
        </p:spPr>
        <p:txBody>
          <a:bodyPr anchor="b">
            <a:noAutofit/>
          </a:bodyPr>
          <a:lstStyle>
            <a:lvl1pPr algn="ctr">
              <a:defRPr sz="36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9"/>
            <a:ext cx="5308866" cy="13776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838" y="5054600"/>
            <a:ext cx="6731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12EF6-3623-4EFA-9E58-9B3943A01CCF}" type="datetime9">
              <a:rPr lang="en-US"/>
              <a:pPr>
                <a:defRPr/>
              </a:pPr>
              <a:t>11/16/2024 8:46:39 PM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2463" y="5054600"/>
            <a:ext cx="40640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8313" y="5054600"/>
            <a:ext cx="41275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ECD52-4C8F-409C-A545-8B0F0E177F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206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9525" y="2354263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DC213-3B41-4645-9109-CBF3AF68FF98}" type="datetime9">
              <a:rPr lang="en-US"/>
              <a:pPr>
                <a:defRPr/>
              </a:pPr>
              <a:t>11/16/2024 8:46:39 PM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498F9-1A76-422F-9D03-6C01CBBAA3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5351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9525" y="3598863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61"/>
            <a:ext cx="6595534" cy="109001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93E8A-BE22-4043-AE6E-D08016C5FB29}" type="datetime9">
              <a:rPr lang="en-US"/>
              <a:pPr>
                <a:defRPr/>
              </a:pPr>
              <a:t>11/16/2024 8:46:39 PM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7E9E9-6806-47DE-82FA-D87993F21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725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9525" y="2355850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0AC81-C247-40E5-9B83-D4432405D9B7}" type="datetime9">
              <a:rPr lang="en-US"/>
              <a:pPr>
                <a:defRPr/>
              </a:pPr>
              <a:t>11/16/2024 8:46:39 PM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4C4DC-7B86-4B3B-8259-F99E78DB6E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4619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9525" y="2354263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BD9E4-8E75-49C7-839C-9E6C47AE3985}" type="datetime9">
              <a:rPr lang="en-US"/>
              <a:pPr>
                <a:defRPr/>
              </a:pPr>
              <a:t>11/16/2024 8:46:39 PM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EEB50-CF33-4F58-A144-072B0F6AA8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061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279525" y="2354263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9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ABA1D-BB44-49BB-BE05-1C001779E5CA}" type="datetime9">
              <a:rPr lang="en-US"/>
              <a:pPr>
                <a:defRPr/>
              </a:pPr>
              <a:t>11/16/2024 8:46:39 PM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38682-ABC7-4EE6-A380-9986588EA4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1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7B4B9-7D18-4346-8D1D-09CD5C56AE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1862184"/>
      </p:ext>
    </p:extLst>
  </p:cSld>
  <p:clrMapOvr>
    <a:masterClrMapping/>
  </p:clrMapOvr>
  <p:transition spd="slow" advClick="0" advTm="0">
    <p:blinds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420DA-9684-4EA7-8E21-890B86A05E70}" type="datetime9">
              <a:rPr lang="en-US"/>
              <a:pPr>
                <a:defRPr/>
              </a:pPr>
              <a:t>11/16/2024 8:46:39 PM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401F6-CEA8-4491-A72E-DFD6594212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24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7938" y="2913063"/>
            <a:ext cx="23336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3" y="982134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7093A-A09D-49E1-AC55-B1C6D8A3B706}" type="datetime9">
              <a:rPr lang="en-US"/>
              <a:pPr>
                <a:defRPr/>
              </a:pPr>
              <a:t>11/16/2024 8:46:39 PM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2C985-0688-4AAC-8B05-D4D2ACE18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849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70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3255432"/>
            <a:ext cx="363220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420DA-9684-4EA7-8E21-890B86A05E70}" type="datetime9">
              <a:rPr lang="en-US"/>
              <a:pPr>
                <a:defRPr/>
              </a:pPr>
              <a:t>11/16/2024 8:46:39 PM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E3616-6251-491B-BF96-1715BDF6CC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5513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7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1" y="1032935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7" y="5382153"/>
            <a:ext cx="6798734" cy="493712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420DA-9684-4EA7-8E21-890B86A05E70}" type="datetime9">
              <a:rPr lang="en-US"/>
              <a:pPr>
                <a:defRPr/>
              </a:pPr>
              <a:t>11/16/2024 8:46:39 PM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F05F5-89DA-49A1-B5E0-00FF99B0C0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572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7938" y="41402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7" y="906873"/>
            <a:ext cx="6798734" cy="3097860"/>
          </a:xfrm>
        </p:spPr>
        <p:txBody>
          <a:bodyPr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5DEA8-775F-4FA0-A5FE-FEBC9AF672CD}" type="datetime9">
              <a:rPr lang="en-US"/>
              <a:pPr>
                <a:defRPr/>
              </a:pPr>
              <a:t>11/16/2024 8:46:39 PM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54852-5E51-4C90-8D8D-0A57AAC1E3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828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49313" y="9048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hangingPunct="1">
              <a:defRPr/>
            </a:pPr>
            <a:r>
              <a:rPr lang="en-US" altLang="en-US" sz="5400" smtClean="0">
                <a:solidFill>
                  <a:srgbClr val="000000"/>
                </a:solidFill>
                <a:latin typeface="Garamond" panose="02020404030301010803" pitchFamily="18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32700" y="2827338"/>
            <a:ext cx="457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defTabSz="685800" eaLnBrk="1" hangingPunct="1">
              <a:defRPr/>
            </a:pPr>
            <a:r>
              <a:rPr lang="en-US" altLang="en-US" sz="5400" smtClean="0">
                <a:solidFill>
                  <a:srgbClr val="000000"/>
                </a:solidFill>
                <a:latin typeface="Garamond" panose="02020404030301010803" pitchFamily="18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79525" y="4140200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4" y="982132"/>
            <a:ext cx="6400250" cy="2370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800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35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2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A38DC-E168-480D-ABE5-03BE21CFD2CB}" type="datetime9">
              <a:rPr lang="en-US"/>
              <a:pPr>
                <a:defRPr/>
              </a:pPr>
              <a:t>11/16/2024 8:46:39 PM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7E331-770C-476C-BA59-99FDFCBAFB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2712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70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9" y="4777381"/>
            <a:ext cx="6798730" cy="860400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420DA-9684-4EA7-8E21-890B86A05E70}" type="datetime9">
              <a:rPr lang="en-US"/>
              <a:pPr>
                <a:defRPr/>
              </a:pPr>
              <a:t>11/16/2024 8:46:39 PM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4EAA8-3E37-4025-9EC2-0B0016228F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082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77888" y="896938"/>
            <a:ext cx="4587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hangingPunct="1">
              <a:defRPr/>
            </a:pPr>
            <a:r>
              <a:rPr lang="en-US" altLang="en-US" sz="6000" smtClean="0">
                <a:solidFill>
                  <a:srgbClr val="000000"/>
                </a:solidFill>
                <a:latin typeface="Garamond" panose="02020404030301010803" pitchFamily="18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50163" y="2608263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defTabSz="685800" eaLnBrk="1" hangingPunct="1">
              <a:defRPr/>
            </a:pPr>
            <a:r>
              <a:rPr lang="en-US" altLang="en-US" sz="6000" smtClean="0">
                <a:solidFill>
                  <a:srgbClr val="000000"/>
                </a:solidFill>
                <a:latin typeface="Garamond" panose="02020404030301010803" pitchFamily="18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79525" y="3429000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7" y="982132"/>
            <a:ext cx="6325168" cy="2243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9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529667"/>
            <a:ext cx="6798736" cy="1346200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D52DD-C9F4-4B76-BA6E-1E702C0D4B28}" type="datetime9">
              <a:rPr lang="en-US"/>
              <a:pPr>
                <a:defRPr/>
              </a:pPr>
              <a:t>11/16/2024 8:46:39 PM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813FA-9749-43E3-8385-C14A552CD0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831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7938" y="34290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3"/>
            <a:ext cx="6798734" cy="2294467"/>
          </a:xfrm>
        </p:spPr>
        <p:txBody>
          <a:bodyPr rtlCol="0">
            <a:normAutofit/>
          </a:bodyPr>
          <a:lstStyle>
            <a:lvl1pPr>
              <a:defRPr lang="en-US" sz="2400" b="0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9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7" y="4470402"/>
            <a:ext cx="6798734" cy="1405467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AFC6D-DEB0-47E8-8A76-4D6F3972EF4A}" type="datetime9">
              <a:rPr lang="en-US"/>
              <a:pPr>
                <a:defRPr/>
              </a:pPr>
              <a:t>11/16/2024 8:46:39 PM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808C2-1592-481B-B90D-2289A48B33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838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7938" y="2354263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6" y="2490137"/>
            <a:ext cx="6798736" cy="33857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41826-4B3D-45DA-9F9E-D49A16EBF953}" type="datetime9">
              <a:rPr lang="en-US"/>
              <a:pPr>
                <a:defRPr/>
              </a:pPr>
              <a:t>11/16/2024 8:46:39 PM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7AA29-A5E4-421E-8D45-379307447A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5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7B02D-1216-4A4B-8C8D-79C91F96A7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2003140"/>
      </p:ext>
    </p:extLst>
  </p:cSld>
  <p:clrMapOvr>
    <a:masterClrMapping/>
  </p:clrMapOvr>
  <p:transition spd="slow" advClick="0" advTm="0">
    <p:blinds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246813" y="906463"/>
            <a:ext cx="0" cy="4968875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5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8" y="906875"/>
            <a:ext cx="4915509" cy="496899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E1109-A658-4712-BD2D-14594674C0AE}" type="datetime9">
              <a:rPr lang="en-US"/>
              <a:pPr>
                <a:defRPr/>
              </a:pPr>
              <a:t>11/16/2024 8:46:39 PM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45306-E5C0-4B67-982E-719CDDF0A3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6190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8605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277D3368-68C8-4B0E-AAD0-5E0B10BDB171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02113473-A58D-45A3-B477-D9BCE5250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22426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43C9E02D-11B0-4127-B5A3-AF346A70CC99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F6E54346-3B94-4764-9E76-44BF9944AE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07275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8605" y="434180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3290D2A3-878E-4FDF-8DCA-6D78F2AA0916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518E4249-7D9B-460C-BF4C-C756D195CE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12140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56A12D10-A6AA-4991-B309-1C76A0C0EB79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BC8F57FA-F2A1-49B5-BAD6-2338594D27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252493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DE1ED3E7-351B-4224-BA76-8894777DFF7E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903B2FA8-57E6-411E-AE2B-818D7E8412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089512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62EF5A31-5D7B-44D9-9DD9-508E44D4D8B7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840BFB97-DFD9-4EC2-B525-4961C1C482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48504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D2028B49-66CA-4E11-8F0B-879E23E40FEE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AEBA0F41-EEA0-4F1C-8C89-88BF026F1D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4957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15CB7181-03CC-447D-8DB3-B0D15270DE57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08EBC777-E3A8-4B94-BE3E-7604AB7766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25487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A61246A9-C1E0-436C-A116-8FA72DF7F544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B7E269D0-4939-4E89-802E-436E4BAFBD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6801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6C5F9-9C2C-4FDC-B488-F4F1CB6D97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2064954"/>
      </p:ext>
    </p:extLst>
  </p:cSld>
  <p:clrMapOvr>
    <a:masterClrMapping/>
  </p:clrMapOvr>
  <p:transition spd="slow" advClick="0" advTm="0">
    <p:blinds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266BA182-D528-48D4-96BD-7FA8C8456144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B1D0BB0D-8277-4F19-95D9-D7E60A73ED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778670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22"/>
            <a:ext cx="1981200" cy="52577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20"/>
            <a:ext cx="5943600" cy="52578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FB9B9DB9-BA5A-4C36-937E-07076A458EFE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432314AD-321C-4B71-870E-D72982B673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22167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019300" y="3471863"/>
            <a:ext cx="511333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5"/>
            <a:ext cx="5308866" cy="1515533"/>
          </a:xfrm>
        </p:spPr>
        <p:txBody>
          <a:bodyPr anchor="b">
            <a:noAutofit/>
          </a:bodyPr>
          <a:lstStyle>
            <a:lvl1pPr algn="ctr">
              <a:defRPr sz="36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9"/>
            <a:ext cx="5308866" cy="13776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838" y="5054600"/>
            <a:ext cx="6731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A8A1C-B111-4058-8006-42056C3D4927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2463" y="5054600"/>
            <a:ext cx="40640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8313" y="5054600"/>
            <a:ext cx="41275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416D2-FFBF-4BC4-9160-4D5701EFD0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18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9525" y="2354263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5E61E-26A4-4C82-AEE9-4057E75BBE00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99261-9575-4595-B970-19ACA06363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291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9525" y="3598863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61"/>
            <a:ext cx="6595534" cy="109001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69729-CA0D-443A-9553-D6A4EC9194AD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E3720-95CE-4BE0-A8F6-74ECE7E9BE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6572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9525" y="2355850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26D8A-2BD4-41D6-BF48-8039476785B7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8CDC5-E5BB-4A2B-93DE-3EF8EF2E6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8215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9525" y="2354263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00426-B920-4C79-92E9-F1BFD2A20795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389AD-A3B1-457A-8219-2DB5D0B9E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0705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279525" y="2354263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9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55949-611A-4E8E-85A5-3F468CA820EB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4B150-EF50-4102-8679-7F562F5EB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820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1A104-9736-4AAD-8546-46750D7A74CA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B259A-56ED-453A-B85C-5095A7063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312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7938" y="2913063"/>
            <a:ext cx="23336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3" y="982134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1E9A0-F9B8-4AC8-A83D-3CA02A466BFC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07024-2812-48D4-BEF2-A0DDAE3EF2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42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E8910-A469-4AB5-B706-190C0E68B6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4424516"/>
      </p:ext>
    </p:extLst>
  </p:cSld>
  <p:clrMapOvr>
    <a:masterClrMapping/>
  </p:clrMapOvr>
  <p:transition spd="slow" advClick="0" advTm="0">
    <p:blinds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70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3255432"/>
            <a:ext cx="363220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07BC5-040D-48D6-848A-F38069E65213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CC19F-0242-4F73-A5D9-74C72EF98B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873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7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1" y="1032935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7" y="5382153"/>
            <a:ext cx="6798734" cy="493712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85316-33D9-4C1D-9E04-3ADF3EA0923D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F8E84-53DA-48DC-8AEF-7F998878CF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9975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7938" y="41402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7" y="906873"/>
            <a:ext cx="6798734" cy="3097860"/>
          </a:xfrm>
        </p:spPr>
        <p:txBody>
          <a:bodyPr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E2647-0B82-4DB3-B379-746E88BF281F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C269D-0AEF-4254-AAE8-8BA2E571C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12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49313" y="9048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hangingPunct="1">
              <a:defRPr/>
            </a:pPr>
            <a:r>
              <a:rPr lang="en-US" altLang="en-US" sz="5400" smtClean="0">
                <a:solidFill>
                  <a:srgbClr val="000000"/>
                </a:solidFill>
                <a:latin typeface="Garamond" panose="02020404030301010803" pitchFamily="18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32700" y="2827338"/>
            <a:ext cx="457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defTabSz="685800" eaLnBrk="1" hangingPunct="1">
              <a:defRPr/>
            </a:pPr>
            <a:r>
              <a:rPr lang="en-US" altLang="en-US" sz="5400" smtClean="0">
                <a:solidFill>
                  <a:srgbClr val="000000"/>
                </a:solidFill>
                <a:latin typeface="Garamond" panose="02020404030301010803" pitchFamily="18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79525" y="4140200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4" y="982132"/>
            <a:ext cx="6400250" cy="2370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800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35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2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65B4E-E61C-4C98-B706-B50432E21338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C4AE1-13B6-4199-B721-B6E51C3804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1606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70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9" y="4777381"/>
            <a:ext cx="6798730" cy="860400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E90C2-BD19-4D70-AAA1-BF0BF82E94A6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DA8CA-E3DD-4F42-B5E4-E7018DD3B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898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77888" y="896938"/>
            <a:ext cx="4587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hangingPunct="1">
              <a:defRPr/>
            </a:pPr>
            <a:r>
              <a:rPr lang="en-US" altLang="en-US" sz="6000" smtClean="0">
                <a:solidFill>
                  <a:srgbClr val="000000"/>
                </a:solidFill>
                <a:latin typeface="Garamond" panose="02020404030301010803" pitchFamily="18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50163" y="2608263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defTabSz="685800" eaLnBrk="1" hangingPunct="1">
              <a:defRPr/>
            </a:pPr>
            <a:r>
              <a:rPr lang="en-US" altLang="en-US" sz="6000" smtClean="0">
                <a:solidFill>
                  <a:srgbClr val="000000"/>
                </a:solidFill>
                <a:latin typeface="Garamond" panose="02020404030301010803" pitchFamily="18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79525" y="3429000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7" y="982132"/>
            <a:ext cx="6325168" cy="2243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9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529667"/>
            <a:ext cx="6798736" cy="1346200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2C79D-9F27-456B-9D17-D5F6C8532939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AB7A6-2541-4B30-B99D-01EA9742DF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4218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7938" y="34290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3"/>
            <a:ext cx="6798734" cy="2294467"/>
          </a:xfrm>
        </p:spPr>
        <p:txBody>
          <a:bodyPr rtlCol="0">
            <a:normAutofit/>
          </a:bodyPr>
          <a:lstStyle>
            <a:lvl1pPr>
              <a:defRPr lang="en-US" sz="2400" b="0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9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7" y="4470402"/>
            <a:ext cx="6798734" cy="1405467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89667-5DCC-4751-A774-FBC876D66129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B76CC-F52D-41F0-832D-616068819A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065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7938" y="2354263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6" y="2490137"/>
            <a:ext cx="6798736" cy="33857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8FF96-CBF3-43B2-8E6B-3826920BB0AC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55581-D0CF-4D1F-9650-33CD0A48E6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710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246813" y="906463"/>
            <a:ext cx="0" cy="4968875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5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8" y="906875"/>
            <a:ext cx="4915509" cy="496899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70EEE-76A4-4F5E-B466-132330552FD5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72A94-326D-4682-B73E-FC505EB259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220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4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B31CB298-A75F-4081-9525-28FAFC107DF2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B0224756-DBB8-46B6-B6DB-EA4B483CD0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6300597"/>
      </p:ext>
    </p:extLst>
  </p:cSld>
  <p:clrMapOvr>
    <a:masterClrMapping/>
  </p:clrMapOvr>
  <p:transition spd="slow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74C72-205C-4C6F-8074-998AE446FF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2014379"/>
      </p:ext>
    </p:extLst>
  </p:cSld>
  <p:clrMapOvr>
    <a:masterClrMapping/>
  </p:clrMapOvr>
  <p:transition spd="slow" advClick="0" advTm="0">
    <p:blinds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6E4A06A6-8D2D-4314-843C-A222B7849FD8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2657BE1B-BB17-4841-9151-CC67D13219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2197176"/>
      </p:ext>
    </p:extLst>
  </p:cSld>
  <p:clrMapOvr>
    <a:masterClrMapping/>
  </p:clrMapOvr>
  <p:transition spd="slow">
    <p:blinds dir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CC8AE46B-C58F-4266-ABE5-8AF2C20BB08D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E6B144AB-ED89-484E-BA26-06B1B44079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1948868"/>
      </p:ext>
    </p:extLst>
  </p:cSld>
  <p:clrMapOvr>
    <a:masterClrMapping/>
  </p:clrMapOvr>
  <p:transition spd="slow">
    <p:blinds dir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CC3E89B3-750F-4013-BCD6-9F9ADBD8BA65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E343868F-77DD-4FF1-9B63-DE8C936C5F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960771"/>
      </p:ext>
    </p:extLst>
  </p:cSld>
  <p:clrMapOvr>
    <a:masterClrMapping/>
  </p:clrMapOvr>
  <p:transition spd="slow">
    <p:blinds dir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0EEEF02D-EFE5-44B2-9137-4D40C14C437D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A3492FD6-0175-4BB3-B7ED-DA24D0421A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1554259"/>
      </p:ext>
    </p:extLst>
  </p:cSld>
  <p:clrMapOvr>
    <a:masterClrMapping/>
  </p:clrMapOvr>
  <p:transition spd="slow">
    <p:blinds dir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BE405BC6-49DF-4219-A152-19D9EB8F2528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48580352-4C42-4E4C-802C-61FFBA0436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536367"/>
      </p:ext>
    </p:extLst>
  </p:cSld>
  <p:clrMapOvr>
    <a:masterClrMapping/>
  </p:clrMapOvr>
  <p:transition spd="slow">
    <p:blinds dir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7D5C5389-10E4-4541-A425-D0C6D555D031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8756A8B7-69D0-4190-BF52-49B88C9E77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3366626"/>
      </p:ext>
    </p:extLst>
  </p:cSld>
  <p:clrMapOvr>
    <a:masterClrMapping/>
  </p:clrMapOvr>
  <p:transition spd="slow">
    <p:blinds dir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2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2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290ECB43-5EE7-48C7-A289-30A52416C643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05DFC219-7767-4645-AC3C-8DF0147DF9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6213974"/>
      </p:ext>
    </p:extLst>
  </p:cSld>
  <p:clrMapOvr>
    <a:masterClrMapping/>
  </p:clrMapOvr>
  <p:transition spd="slow">
    <p:blinds dir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F25F9CC6-E413-4E0A-AA20-580E4521898C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6B50F326-E2D5-47A8-84CF-601D147027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1647961"/>
      </p:ext>
    </p:extLst>
  </p:cSld>
  <p:clrMapOvr>
    <a:masterClrMapping/>
  </p:clrMapOvr>
  <p:transition spd="slow">
    <p:blinds dir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3D9840E9-DEF9-4747-BD36-F6E861157A75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BC2FD2AD-249B-4D89-A409-E1C568E94F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8818833"/>
      </p:ext>
    </p:extLst>
  </p:cSld>
  <p:clrMapOvr>
    <a:masterClrMapping/>
  </p:clrMapOvr>
  <p:transition spd="slow">
    <p:blinds dir="vert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6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6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6CDB5A5A-9BDE-4C9A-9FFF-0DB7B293701F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1B3DE188-4823-410E-B573-70563230F3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8244039"/>
      </p:ext>
    </p:extLst>
  </p:cSld>
  <p:clrMapOvr>
    <a:masterClrMapping/>
  </p:clrMapOvr>
  <p:transition spd="slow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B3777-6D72-440B-9C7C-4D39AA87DE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6435393"/>
      </p:ext>
    </p:extLst>
  </p:cSld>
  <p:clrMapOvr>
    <a:masterClrMapping/>
  </p:clrMapOvr>
  <p:transition spd="slow" advClick="0" advTm="0">
    <p:blinds dir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3EA89-37A8-497F-85B9-FB313E5B1C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6243095"/>
      </p:ext>
    </p:extLst>
  </p:cSld>
  <p:clrMapOvr>
    <a:masterClrMapping/>
  </p:clrMapOvr>
  <p:transition spd="slow">
    <p:blinds dir="vert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35F2-0182-480B-B969-F14FB9C54B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7E55-078B-4A78-9626-74D35CD64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59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35F2-0182-480B-B969-F14FB9C54B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7E55-078B-4A78-9626-74D35CD64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34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35F2-0182-480B-B969-F14FB9C54B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7E55-078B-4A78-9626-74D35CD64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75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12925"/>
            <a:ext cx="6096000" cy="5130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34200" y="1812925"/>
            <a:ext cx="6096000" cy="5130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35F2-0182-480B-B969-F14FB9C54B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7E55-078B-4A78-9626-74D35CD64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79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2" indent="0">
              <a:buNone/>
              <a:defRPr sz="1800" b="1"/>
            </a:lvl3pPr>
            <a:lvl4pPr marL="1371392" indent="0">
              <a:buNone/>
              <a:defRPr sz="1600" b="1"/>
            </a:lvl4pPr>
            <a:lvl5pPr marL="1828524" indent="0">
              <a:buNone/>
              <a:defRPr sz="1600" b="1"/>
            </a:lvl5pPr>
            <a:lvl6pPr marL="2285655" indent="0">
              <a:buNone/>
              <a:defRPr sz="1600" b="1"/>
            </a:lvl6pPr>
            <a:lvl7pPr marL="2742785" indent="0">
              <a:buNone/>
              <a:defRPr sz="1600" b="1"/>
            </a:lvl7pPr>
            <a:lvl8pPr marL="3199916" indent="0">
              <a:buNone/>
              <a:defRPr sz="1600" b="1"/>
            </a:lvl8pPr>
            <a:lvl9pPr marL="36570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2" indent="0">
              <a:buNone/>
              <a:defRPr sz="1800" b="1"/>
            </a:lvl3pPr>
            <a:lvl4pPr marL="1371392" indent="0">
              <a:buNone/>
              <a:defRPr sz="1600" b="1"/>
            </a:lvl4pPr>
            <a:lvl5pPr marL="1828524" indent="0">
              <a:buNone/>
              <a:defRPr sz="1600" b="1"/>
            </a:lvl5pPr>
            <a:lvl6pPr marL="2285655" indent="0">
              <a:buNone/>
              <a:defRPr sz="1600" b="1"/>
            </a:lvl6pPr>
            <a:lvl7pPr marL="2742785" indent="0">
              <a:buNone/>
              <a:defRPr sz="1600" b="1"/>
            </a:lvl7pPr>
            <a:lvl8pPr marL="3199916" indent="0">
              <a:buNone/>
              <a:defRPr sz="1600" b="1"/>
            </a:lvl8pPr>
            <a:lvl9pPr marL="36570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35F2-0182-480B-B969-F14FB9C54B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7E55-078B-4A78-9626-74D35CD64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73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35F2-0182-480B-B969-F14FB9C54B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7E55-078B-4A78-9626-74D35CD64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41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35F2-0182-480B-B969-F14FB9C54B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7E55-078B-4A78-9626-74D35CD64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75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1" indent="0">
              <a:buNone/>
              <a:defRPr sz="1200"/>
            </a:lvl2pPr>
            <a:lvl3pPr marL="914262" indent="0">
              <a:buNone/>
              <a:defRPr sz="1000"/>
            </a:lvl3pPr>
            <a:lvl4pPr marL="1371392" indent="0">
              <a:buNone/>
              <a:defRPr sz="900"/>
            </a:lvl4pPr>
            <a:lvl5pPr marL="1828524" indent="0">
              <a:buNone/>
              <a:defRPr sz="900"/>
            </a:lvl5pPr>
            <a:lvl6pPr marL="2285655" indent="0">
              <a:buNone/>
              <a:defRPr sz="900"/>
            </a:lvl6pPr>
            <a:lvl7pPr marL="2742785" indent="0">
              <a:buNone/>
              <a:defRPr sz="900"/>
            </a:lvl7pPr>
            <a:lvl8pPr marL="3199916" indent="0">
              <a:buNone/>
              <a:defRPr sz="900"/>
            </a:lvl8pPr>
            <a:lvl9pPr marL="3657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35F2-0182-480B-B969-F14FB9C54B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7E55-078B-4A78-9626-74D35CD64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44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2" indent="0">
              <a:buNone/>
              <a:defRPr sz="2400"/>
            </a:lvl3pPr>
            <a:lvl4pPr marL="1371392" indent="0">
              <a:buNone/>
              <a:defRPr sz="2000"/>
            </a:lvl4pPr>
            <a:lvl5pPr marL="1828524" indent="0">
              <a:buNone/>
              <a:defRPr sz="2000"/>
            </a:lvl5pPr>
            <a:lvl6pPr marL="2285655" indent="0">
              <a:buNone/>
              <a:defRPr sz="2000"/>
            </a:lvl6pPr>
            <a:lvl7pPr marL="2742785" indent="0">
              <a:buNone/>
              <a:defRPr sz="2000"/>
            </a:lvl7pPr>
            <a:lvl8pPr marL="3199916" indent="0">
              <a:buNone/>
              <a:defRPr sz="2000"/>
            </a:lvl8pPr>
            <a:lvl9pPr marL="365704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1" indent="0">
              <a:buNone/>
              <a:defRPr sz="1200"/>
            </a:lvl2pPr>
            <a:lvl3pPr marL="914262" indent="0">
              <a:buNone/>
              <a:defRPr sz="1000"/>
            </a:lvl3pPr>
            <a:lvl4pPr marL="1371392" indent="0">
              <a:buNone/>
              <a:defRPr sz="900"/>
            </a:lvl4pPr>
            <a:lvl5pPr marL="1828524" indent="0">
              <a:buNone/>
              <a:defRPr sz="900"/>
            </a:lvl5pPr>
            <a:lvl6pPr marL="2285655" indent="0">
              <a:buNone/>
              <a:defRPr sz="900"/>
            </a:lvl6pPr>
            <a:lvl7pPr marL="2742785" indent="0">
              <a:buNone/>
              <a:defRPr sz="900"/>
            </a:lvl7pPr>
            <a:lvl8pPr marL="3199916" indent="0">
              <a:buNone/>
              <a:defRPr sz="900"/>
            </a:lvl8pPr>
            <a:lvl9pPr marL="3657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35F2-0182-480B-B969-F14FB9C54B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7E55-078B-4A78-9626-74D35CD64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92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888BFCB-D124-4E69-A59B-34BCF01B38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435" r:id="rId1"/>
    <p:sldLayoutId id="2147489436" r:id="rId2"/>
    <p:sldLayoutId id="2147489437" r:id="rId3"/>
    <p:sldLayoutId id="2147489438" r:id="rId4"/>
    <p:sldLayoutId id="2147489439" r:id="rId5"/>
    <p:sldLayoutId id="2147489440" r:id="rId6"/>
    <p:sldLayoutId id="2147489441" r:id="rId7"/>
    <p:sldLayoutId id="2147489442" r:id="rId8"/>
    <p:sldLayoutId id="2147489443" r:id="rId9"/>
    <p:sldLayoutId id="2147489444" r:id="rId10"/>
    <p:sldLayoutId id="2147489445" r:id="rId11"/>
  </p:sldLayoutIdLst>
  <p:transition spd="slow" advClick="0" advTm="0">
    <p:blinds dir="vert"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8D32C5C-B173-4352-A610-ADC1D0A69FCD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9CC229BD-9F5F-47E7-8258-2390CE7BF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446" r:id="rId1"/>
    <p:sldLayoutId id="2147489447" r:id="rId2"/>
    <p:sldLayoutId id="2147489448" r:id="rId3"/>
    <p:sldLayoutId id="2147489449" r:id="rId4"/>
    <p:sldLayoutId id="2147489450" r:id="rId5"/>
    <p:sldLayoutId id="2147489451" r:id="rId6"/>
    <p:sldLayoutId id="2147489452" r:id="rId7"/>
    <p:sldLayoutId id="2147489453" r:id="rId8"/>
    <p:sldLayoutId id="2147489454" r:id="rId9"/>
    <p:sldLayoutId id="2147489455" r:id="rId10"/>
    <p:sldLayoutId id="2147489456" r:id="rId11"/>
  </p:sldLayoutIdLst>
  <p:transition spd="slow" advClick="0" advTm="0">
    <p:blinds dir="vert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BA740499-FF6B-4A11-B6EB-ADF21823FDDA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90C4132-97DF-4A30-BB5D-611207464B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457" r:id="rId1"/>
    <p:sldLayoutId id="2147489458" r:id="rId2"/>
    <p:sldLayoutId id="2147489459" r:id="rId3"/>
    <p:sldLayoutId id="2147489460" r:id="rId4"/>
    <p:sldLayoutId id="2147489461" r:id="rId5"/>
    <p:sldLayoutId id="2147489462" r:id="rId6"/>
    <p:sldLayoutId id="2147489463" r:id="rId7"/>
    <p:sldLayoutId id="2147489464" r:id="rId8"/>
    <p:sldLayoutId id="2147489465" r:id="rId9"/>
    <p:sldLayoutId id="2147489466" r:id="rId10"/>
    <p:sldLayoutId id="2147489467" r:id="rId11"/>
  </p:sldLayoutIdLst>
  <p:transition spd="slow" advClick="0" advTm="0">
    <p:blinds dir="vert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itle Placeholder 1"/>
          <p:cNvSpPr>
            <a:spLocks noGrp="1"/>
          </p:cNvSpPr>
          <p:nvPr>
            <p:ph type="title"/>
          </p:nvPr>
        </p:nvSpPr>
        <p:spPr bwMode="auto">
          <a:xfrm>
            <a:off x="1176338" y="915988"/>
            <a:ext cx="6799262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76338" y="2490788"/>
            <a:ext cx="6799262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350" y="5961063"/>
            <a:ext cx="114776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DA9420DA-9684-4EA7-8E21-890B86A05E70}" type="datetime9">
              <a:rPr lang="en-US"/>
              <a:pPr>
                <a:defRPr/>
              </a:pPr>
              <a:t>11/16/2024 8:46:39 PM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338" y="5961063"/>
            <a:ext cx="51054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313" y="5961063"/>
            <a:ext cx="39528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F59F4D86-9EAB-4A2E-B970-8BD2D1B38D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498" r:id="rId1"/>
    <p:sldLayoutId id="2147489499" r:id="rId2"/>
    <p:sldLayoutId id="2147489500" r:id="rId3"/>
    <p:sldLayoutId id="2147489501" r:id="rId4"/>
    <p:sldLayoutId id="2147489502" r:id="rId5"/>
    <p:sldLayoutId id="2147489503" r:id="rId6"/>
    <p:sldLayoutId id="2147489479" r:id="rId7"/>
    <p:sldLayoutId id="2147489504" r:id="rId8"/>
    <p:sldLayoutId id="2147489480" r:id="rId9"/>
    <p:sldLayoutId id="2147489481" r:id="rId10"/>
    <p:sldLayoutId id="2147489505" r:id="rId11"/>
    <p:sldLayoutId id="2147489506" r:id="rId12"/>
    <p:sldLayoutId id="2147489482" r:id="rId13"/>
    <p:sldLayoutId id="2147489507" r:id="rId14"/>
    <p:sldLayoutId id="2147489508" r:id="rId15"/>
    <p:sldLayoutId id="2147489509" r:id="rId16"/>
    <p:sldLayoutId id="2147489510" r:id="rId17"/>
  </p:sldLayoutIdLst>
  <p:hf sldNum="0" hdr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0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sz="1500" kern="1200">
          <a:solidFill>
            <a:srgbClr val="262626"/>
          </a:solidFill>
          <a:latin typeface="+mn-lt"/>
          <a:ea typeface="+mn-ea"/>
          <a:cs typeface="+mn-cs"/>
        </a:defRPr>
      </a:lvl2pPr>
      <a:lvl3pPr marL="9001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157288" indent="-128588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sz="1200" kern="1200">
          <a:solidFill>
            <a:srgbClr val="262626"/>
          </a:solidFill>
          <a:latin typeface="+mn-lt"/>
          <a:ea typeface="+mn-ea"/>
          <a:cs typeface="+mn-cs"/>
        </a:defRPr>
      </a:lvl4pPr>
      <a:lvl5pPr marL="1500188" indent="-128588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sz="1000" kern="1200">
          <a:solidFill>
            <a:srgbClr val="262626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18605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175" name="Text Placeholder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rgbClr val="E3DED1">
                    <a:shade val="50000"/>
                  </a:srgbClr>
                </a:solidFill>
                <a:latin typeface="Verdana"/>
                <a:cs typeface="+mn-cs"/>
              </a:defRPr>
            </a:lvl1pPr>
            <a:extLst/>
          </a:lstStyle>
          <a:p>
            <a:pPr>
              <a:defRPr/>
            </a:pPr>
            <a:fld id="{FB675C5B-CEA6-4E6D-B273-55EA7470ABFB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rgbClr val="E3DED1">
                    <a:shade val="50000"/>
                  </a:srgbClr>
                </a:solidFill>
                <a:latin typeface="Verdana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rgbClr val="E3DED1">
                    <a:shade val="50000"/>
                  </a:srgbClr>
                </a:solidFill>
                <a:latin typeface="Verdana"/>
                <a:cs typeface="+mn-cs"/>
              </a:defRPr>
            </a:lvl1pPr>
            <a:extLst/>
          </a:lstStyle>
          <a:p>
            <a:pPr>
              <a:defRPr/>
            </a:pPr>
            <a:fld id="{19C1D3E8-0818-4A26-A719-40F78BF95B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511" r:id="rId1"/>
    <p:sldLayoutId id="2147489512" r:id="rId2"/>
    <p:sldLayoutId id="2147489513" r:id="rId3"/>
    <p:sldLayoutId id="2147489514" r:id="rId4"/>
    <p:sldLayoutId id="2147489515" r:id="rId5"/>
    <p:sldLayoutId id="2147489516" r:id="rId6"/>
    <p:sldLayoutId id="2147489517" r:id="rId7"/>
    <p:sldLayoutId id="2147489518" r:id="rId8"/>
    <p:sldLayoutId id="2147489519" r:id="rId9"/>
    <p:sldLayoutId id="2147489520" r:id="rId10"/>
    <p:sldLayoutId id="2147489521" r:id="rId11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S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Placeholder 1"/>
          <p:cNvSpPr>
            <a:spLocks noGrp="1"/>
          </p:cNvSpPr>
          <p:nvPr>
            <p:ph type="title"/>
          </p:nvPr>
        </p:nvSpPr>
        <p:spPr bwMode="auto">
          <a:xfrm>
            <a:off x="1176338" y="915988"/>
            <a:ext cx="6799262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19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76338" y="2490788"/>
            <a:ext cx="6799262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350" y="5961063"/>
            <a:ext cx="114776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DC1483A8-6E43-468C-B2C4-11CA2F5E30EE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338" y="5961063"/>
            <a:ext cx="51054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313" y="5961063"/>
            <a:ext cx="39528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89F8472A-9465-4B43-A2E9-01163C9B3A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522" r:id="rId1"/>
    <p:sldLayoutId id="2147489523" r:id="rId2"/>
    <p:sldLayoutId id="2147489524" r:id="rId3"/>
    <p:sldLayoutId id="2147489525" r:id="rId4"/>
    <p:sldLayoutId id="2147489526" r:id="rId5"/>
    <p:sldLayoutId id="2147489527" r:id="rId6"/>
    <p:sldLayoutId id="2147489483" r:id="rId7"/>
    <p:sldLayoutId id="2147489528" r:id="rId8"/>
    <p:sldLayoutId id="2147489484" r:id="rId9"/>
    <p:sldLayoutId id="2147489485" r:id="rId10"/>
    <p:sldLayoutId id="2147489529" r:id="rId11"/>
    <p:sldLayoutId id="2147489530" r:id="rId12"/>
    <p:sldLayoutId id="2147489486" r:id="rId13"/>
    <p:sldLayoutId id="2147489531" r:id="rId14"/>
    <p:sldLayoutId id="2147489532" r:id="rId15"/>
    <p:sldLayoutId id="2147489533" r:id="rId16"/>
    <p:sldLayoutId id="2147489534" r:id="rId17"/>
  </p:sldLayoutIdLst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0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sz="1500" kern="1200">
          <a:solidFill>
            <a:srgbClr val="262626"/>
          </a:solidFill>
          <a:latin typeface="+mn-lt"/>
          <a:ea typeface="+mn-ea"/>
          <a:cs typeface="+mn-cs"/>
        </a:defRPr>
      </a:lvl2pPr>
      <a:lvl3pPr marL="9001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157288" indent="-128588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sz="1200" kern="1200">
          <a:solidFill>
            <a:srgbClr val="262626"/>
          </a:solidFill>
          <a:latin typeface="+mn-lt"/>
          <a:ea typeface="+mn-ea"/>
          <a:cs typeface="+mn-cs"/>
        </a:defRPr>
      </a:lvl4pPr>
      <a:lvl5pPr marL="1500188" indent="-128588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sz="1000" kern="1200">
          <a:solidFill>
            <a:srgbClr val="262626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5829887-EE78-4D10-8E34-F16CF05F8ECA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A7771C3-40BB-48EC-A8C2-918EAB0C86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932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36" r:id="rId1"/>
    <p:sldLayoutId id="2147489537" r:id="rId2"/>
    <p:sldLayoutId id="2147489538" r:id="rId3"/>
    <p:sldLayoutId id="2147489539" r:id="rId4"/>
    <p:sldLayoutId id="2147489540" r:id="rId5"/>
    <p:sldLayoutId id="2147489541" r:id="rId6"/>
    <p:sldLayoutId id="2147489542" r:id="rId7"/>
    <p:sldLayoutId id="2147489543" r:id="rId8"/>
    <p:sldLayoutId id="2147489544" r:id="rId9"/>
    <p:sldLayoutId id="2147489545" r:id="rId10"/>
    <p:sldLayoutId id="2147489546" r:id="rId11"/>
    <p:sldLayoutId id="2147489547" r:id="rId12"/>
  </p:sldLayoutIdLst>
  <p:transition spd="slow">
    <p:blinds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6" tIns="45713" rIns="91426" bIns="4571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26" tIns="45713" rIns="91426" bIns="4571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2" eaLnBrk="1" fontAlgn="auto" hangingPunct="1">
              <a:spcBef>
                <a:spcPts val="0"/>
              </a:spcBef>
              <a:spcAft>
                <a:spcPts val="0"/>
              </a:spcAft>
            </a:pPr>
            <a:fld id="{C70935F2-0182-480B-B969-F14FB9C54BB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262" eaLnBrk="1" fontAlgn="auto" hangingPunct="1">
                <a:spcBef>
                  <a:spcPts val="0"/>
                </a:spcBef>
                <a:spcAft>
                  <a:spcPts val="0"/>
                </a:spcAft>
              </a:pPr>
              <a:t>11/16/2024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2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2" eaLnBrk="1" fontAlgn="auto" hangingPunct="1">
              <a:spcBef>
                <a:spcPts val="0"/>
              </a:spcBef>
              <a:spcAft>
                <a:spcPts val="0"/>
              </a:spcAft>
            </a:pPr>
            <a:fld id="{12347E55-078B-4A78-9626-74D35CD642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262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906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49" r:id="rId1"/>
    <p:sldLayoutId id="2147489550" r:id="rId2"/>
    <p:sldLayoutId id="2147489551" r:id="rId3"/>
    <p:sldLayoutId id="2147489552" r:id="rId4"/>
    <p:sldLayoutId id="2147489553" r:id="rId5"/>
    <p:sldLayoutId id="2147489554" r:id="rId6"/>
    <p:sldLayoutId id="2147489555" r:id="rId7"/>
    <p:sldLayoutId id="2147489556" r:id="rId8"/>
    <p:sldLayoutId id="2147489557" r:id="rId9"/>
    <p:sldLayoutId id="2147489558" r:id="rId10"/>
    <p:sldLayoutId id="21474895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  <p:txStyles>
    <p:titleStyle>
      <a:lvl1pPr algn="ctr" defTabSz="91426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8" indent="-285707" algn="l" defTabSz="91426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7" indent="-228565" algn="l" defTabSz="91426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9" indent="-228565" algn="l" defTabSz="91426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9" indent="-228565" algn="l" defTabSz="91426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0" indent="-228565" algn="l" defTabSz="9142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1" indent="-228565" algn="l" defTabSz="9142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2" indent="-228565" algn="l" defTabSz="9142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2" indent="-228565" algn="l" defTabSz="9142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2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2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4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5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5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16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47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3CF5F242-132D-4795-9C32-4926A553084A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694E727-AB3A-4542-81C2-63A60C6283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35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61" r:id="rId1"/>
    <p:sldLayoutId id="2147489562" r:id="rId2"/>
    <p:sldLayoutId id="2147489563" r:id="rId3"/>
    <p:sldLayoutId id="2147489564" r:id="rId4"/>
    <p:sldLayoutId id="2147489565" r:id="rId5"/>
    <p:sldLayoutId id="2147489566" r:id="rId6"/>
    <p:sldLayoutId id="2147489567" r:id="rId7"/>
    <p:sldLayoutId id="2147489568" r:id="rId8"/>
    <p:sldLayoutId id="2147489569" r:id="rId9"/>
    <p:sldLayoutId id="2147489570" r:id="rId10"/>
    <p:sldLayoutId id="2147489571" r:id="rId11"/>
  </p:sldLayoutIdLst>
  <p:transition spd="slow" advClick="0" advTm="0">
    <p:blinds dir="vert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9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08.xml"/><Relationship Id="rId1" Type="http://schemas.openxmlformats.org/officeDocument/2006/relationships/tags" Target="../tags/tag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1.xml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52822" y="3047998"/>
            <a:ext cx="4191000" cy="1295401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91412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bn-IN" sz="1800" b="1" dirty="0" smtClean="0">
                <a:ln w="11430"/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</a:rPr>
              <a:t>স্বাগতম</a:t>
            </a:r>
            <a:endParaRPr lang="en-US" sz="1800" b="1" dirty="0">
              <a:ln w="11430"/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4237" y="357475"/>
            <a:ext cx="8534400" cy="14478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পদার্থবিজ্ঞান</a:t>
            </a:r>
            <a:r>
              <a:rPr lang="en-US" sz="36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বিভাগ</a:t>
            </a:r>
            <a:r>
              <a:rPr lang="bn-IN" sz="36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এর পক্ষথেকে </a:t>
            </a:r>
            <a:endParaRPr lang="en-US" sz="36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18" y="-18757"/>
            <a:ext cx="4485182" cy="7162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91" y="-14697"/>
            <a:ext cx="4840318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2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84089" y="517781"/>
            <a:ext cx="4552109" cy="921471"/>
          </a:xfrm>
          <a:prstGeom prst="rect">
            <a:avLst/>
          </a:prstGeom>
          <a:blipFill>
            <a:blip r:embed="rId4"/>
            <a:stretch>
              <a:fillRect l="-2815" b="-17219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4" name="TextBox 1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800600" y="517781"/>
            <a:ext cx="3510643" cy="833626"/>
          </a:xfrm>
          <a:prstGeom prst="rect">
            <a:avLst/>
          </a:prstGeom>
          <a:blipFill>
            <a:blip r:embed="rId5"/>
            <a:stretch>
              <a:fillRect t="-1460" b="-20438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8" name="TextBox 1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83921" y="1439252"/>
            <a:ext cx="4572000" cy="1110304"/>
          </a:xfrm>
          <a:prstGeom prst="rect">
            <a:avLst/>
          </a:prstGeom>
          <a:blipFill>
            <a:blip r:embed="rId6"/>
            <a:stretch>
              <a:fillRect b="-549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9" name="TextBox 1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04660" y="2551333"/>
            <a:ext cx="3962400" cy="1348254"/>
          </a:xfrm>
          <a:prstGeom prst="rect">
            <a:avLst/>
          </a:prstGeom>
          <a:blipFill>
            <a:blip r:embed="rId7"/>
            <a:stretch>
              <a:fillRect b="-452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0" name="TextBox 1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238924" y="4688502"/>
            <a:ext cx="4144278" cy="646331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0" name="TextBox 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238924" y="3886140"/>
            <a:ext cx="3803801" cy="646331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67400" y="4940300"/>
            <a:ext cx="21082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(প্রতিপাদিত) 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8160">
        <p15:prstTrans prst="pageCurlDouble"/>
      </p:transition>
    </mc:Choice>
    <mc:Fallback xmlns="">
      <p:transition spd="slow" advTm="681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4-Point Star 7"/>
          <p:cNvSpPr/>
          <p:nvPr/>
        </p:nvSpPr>
        <p:spPr>
          <a:xfrm>
            <a:off x="1955800" y="511175"/>
            <a:ext cx="4908550" cy="938213"/>
          </a:xfrm>
          <a:prstGeom prst="star24">
            <a:avLst/>
          </a:prstGeom>
          <a:solidFill>
            <a:srgbClr val="5D739A">
              <a:lumMod val="40000"/>
              <a:lumOff val="60000"/>
            </a:srgbClr>
          </a:solidFill>
          <a:ln w="1905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 kern="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90487" y="564448"/>
            <a:ext cx="2362200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একক</a:t>
            </a:r>
            <a:r>
              <a:rPr lang="en-US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800" b="1" dirty="0">
              <a:ln w="11430"/>
              <a:solidFill>
                <a:srgbClr val="CC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Down Ribbon 5"/>
          <p:cNvSpPr/>
          <p:nvPr/>
        </p:nvSpPr>
        <p:spPr>
          <a:xfrm>
            <a:off x="5056094" y="1963271"/>
            <a:ext cx="3599290" cy="1166972"/>
          </a:xfrm>
          <a:prstGeom prst="ribbon">
            <a:avLst>
              <a:gd name="adj1" fmla="val 16667"/>
              <a:gd name="adj2" fmla="val 695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b="1" u="sng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  <a:hlinkClick r:id="rId3" action="ppaction://hlinksldjump"/>
              </a:rPr>
              <a:t>না পারলে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b="1" u="sng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  <a:hlinkClick r:id="rId3" action="ppaction://hlinksldjump"/>
              </a:rPr>
              <a:t>এখানে ক্লিক কর </a:t>
            </a:r>
            <a:endParaRPr lang="en-US" sz="2800" b="1" u="sng" dirty="0">
              <a:ln w="12700">
                <a:solidFill>
                  <a:srgbClr val="008000"/>
                </a:solidFill>
                <a:prstDash val="solid"/>
              </a:ln>
              <a:pattFill prst="dkUpDiag">
                <a:fgClr>
                  <a:srgbClr val="212121"/>
                </a:fgClr>
                <a:bgClr>
                  <a:srgbClr val="212121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212121">
                    <a:lumMod val="75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3465513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340225"/>
            <a:ext cx="784860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4298">
        <p15:prstTrans prst="peelOff"/>
      </p:transition>
    </mc:Choice>
    <mc:Fallback xmlns="">
      <p:transition spd="slow" advTm="342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2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82880" y="1332131"/>
            <a:ext cx="8884920" cy="1754326"/>
          </a:xfrm>
          <a:prstGeom prst="rect">
            <a:avLst/>
          </a:prstGeom>
          <a:blipFill>
            <a:blip r:embed="rId4"/>
            <a:stretch>
              <a:fillRect l="-2263" t="-5575" r="-3018" b="-14286"/>
            </a:stretch>
          </a:blipFill>
        </p:spPr>
        <p:txBody>
          <a:bodyPr/>
          <a:lstStyle/>
          <a:p>
            <a:pPr>
              <a:defRPr/>
            </a:pPr>
            <a:r>
              <a:rPr lang="en-US" dirty="0">
                <a:noFill/>
              </a:rPr>
              <a:t>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82963" y="457200"/>
            <a:ext cx="278923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40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গাণিতিক সমস্যা </a:t>
            </a:r>
            <a:endParaRPr lang="en-US" sz="4000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935538" y="2606675"/>
            <a:ext cx="121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en-US" altLang="en-US" sz="3600">
                <a:latin typeface="NikoshBAN" pitchFamily="2" charset="0"/>
                <a:cs typeface="NikoshBAN" pitchFamily="2" charset="0"/>
              </a:rPr>
              <a:t>এখানে, </a:t>
            </a:r>
          </a:p>
        </p:txBody>
      </p:sp>
      <p:sp>
        <p:nvSpPr>
          <p:cNvPr id="5" name="TextBox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369859" y="3086200"/>
            <a:ext cx="3810000" cy="633571"/>
          </a:xfrm>
          <a:prstGeom prst="rect">
            <a:avLst/>
          </a:prstGeom>
          <a:blipFill>
            <a:blip r:embed="rId5"/>
            <a:stretch>
              <a:fillRect l="-4480" t="-5769" r="-3520" b="-36538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00863" y="3565525"/>
            <a:ext cx="1676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 m/s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7400" y="3951288"/>
            <a:ext cx="23082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সময়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t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=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s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867400" y="4334603"/>
            <a:ext cx="2781300" cy="633571"/>
          </a:xfrm>
          <a:prstGeom prst="rect">
            <a:avLst/>
          </a:prstGeom>
          <a:blipFill>
            <a:blip r:embed="rId6"/>
            <a:stretch>
              <a:fillRect l="-6140" t="-11538" b="-36538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9" name="TextBox 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867400" y="4930580"/>
            <a:ext cx="2438400" cy="584775"/>
          </a:xfrm>
          <a:prstGeom prst="rect">
            <a:avLst/>
          </a:prstGeom>
          <a:blipFill>
            <a:blip r:embed="rId7"/>
            <a:stretch>
              <a:fillRect l="-7000" t="-14583" r="-4000" b="-39583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67400" y="5473700"/>
            <a:ext cx="29718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অতিক্রান্ত দূরত্ব, 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cs typeface="NikoshBAN" panose="02000000000000000000" pitchFamily="2" charset="0"/>
              </a:rPr>
              <a:t>S</a:t>
            </a:r>
            <a:r>
              <a:rPr lang="bn-I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= ? 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715000" y="3867150"/>
            <a:ext cx="0" cy="22018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837373" y="3402985"/>
            <a:ext cx="2531297" cy="584775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7338" y="3135313"/>
            <a:ext cx="1981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আমরা জানি, 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286000" y="3857625"/>
            <a:ext cx="19224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bn-IN" altLang="en-US"/>
              <a:t>=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15+4 ×5</a:t>
            </a:r>
            <a:endParaRPr lang="en-US" altLang="en-US"/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260600" y="4222750"/>
            <a:ext cx="19224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bn-IN" altLang="en-US"/>
              <a:t>=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35 m/s</a:t>
            </a:r>
            <a:endParaRPr lang="en-US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911225" y="4559300"/>
            <a:ext cx="10620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আবার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</a:p>
        </p:txBody>
      </p:sp>
      <p:sp>
        <p:nvSpPr>
          <p:cNvPr id="19" name="TextBox 1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45447" y="4636647"/>
            <a:ext cx="2735568" cy="884088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0" name="TextBox 1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73648" y="5424593"/>
            <a:ext cx="3199834" cy="1060483"/>
          </a:xfrm>
          <a:prstGeom prst="rect">
            <a:avLst/>
          </a:pr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36800" y="6275388"/>
            <a:ext cx="177006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</a:t>
            </a:r>
            <a:r>
              <a:rPr lang="en-US" dirty="0"/>
              <a:t>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125 m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1188">
        <p15:prstTrans prst="pageCurlDouble"/>
      </p:transition>
    </mc:Choice>
    <mc:Fallback xmlns="">
      <p:transition spd="slow" advClick="0" advTm="811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10" grpId="0"/>
      <p:bldP spid="14" grpId="0"/>
      <p:bldP spid="15" grpId="0"/>
      <p:bldP spid="16" grpId="0"/>
      <p:bldP spid="17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563" y="762000"/>
            <a:ext cx="355123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  <a:defRPr/>
            </a:pPr>
            <a:r>
              <a:rPr lang="bn-IN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গাণিতিক সমস্যা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ঃ </a:t>
            </a:r>
            <a:r>
              <a:rPr lang="bn-IN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82563" y="1331913"/>
            <a:ext cx="8732838" cy="1754326"/>
          </a:xfrm>
          <a:prstGeom prst="rect">
            <a:avLst/>
          </a:prstGeom>
          <a:blipFill>
            <a:blip r:embed="rId3"/>
            <a:stretch>
              <a:fillRect l="-2303" t="-5208" r="-2163" b="-14236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05200" y="152400"/>
            <a:ext cx="23622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800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বাড়ির</a:t>
            </a:r>
            <a:r>
              <a:rPr lang="en-US" sz="48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48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8854">
        <p15:prstTrans prst="pageCurlDouble"/>
      </p:transition>
    </mc:Choice>
    <mc:Fallback xmlns="">
      <p:transition spd="slow" advTm="288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7763"/>
            <a:ext cx="5791200" cy="444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01235">
            <a:off x="281416" y="750117"/>
            <a:ext cx="2513534" cy="2199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1500">
            <a:off x="303901" y="840660"/>
            <a:ext cx="2468563" cy="2552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ular Callout 1"/>
          <p:cNvSpPr/>
          <p:nvPr/>
        </p:nvSpPr>
        <p:spPr>
          <a:xfrm>
            <a:off x="3100639" y="914400"/>
            <a:ext cx="5890961" cy="1295400"/>
          </a:xfrm>
          <a:prstGeom prst="wedgeRectCallout">
            <a:avLst>
              <a:gd name="adj1" fmla="val -51549"/>
              <a:gd name="adj2" fmla="val 145299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Plain">
              <a:avLst>
                <a:gd name="adj" fmla="val 49768"/>
              </a:avLst>
            </a:prstTxWarp>
            <a:noAutofit/>
          </a:bodyPr>
          <a:lstStyle/>
          <a:p>
            <a:pPr algn="ctr"/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“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শতভাগ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পদ্ধতি</a:t>
            </a:r>
            <a:r>
              <a:rPr lang="bn-IN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(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অনলাইন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কার্যক্রম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) 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বাস্তবায়ন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হলে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,</a:t>
            </a:r>
          </a:p>
          <a:p>
            <a:pPr algn="ctr"/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সকল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স্তরের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অপরাধ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দূর্নীতি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যাবে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চলে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”</a:t>
            </a:r>
            <a:endParaRPr lang="en-US" sz="2200" b="1" dirty="0">
              <a:ln w="1905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136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457200"/>
            <a:ext cx="6534150" cy="230832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0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 </a:t>
            </a: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আল্লাহ্‌ আমাদের উপর সহায় হউন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আজ এ পর্যন্তই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খোদা হাফেজ।</a:t>
            </a:r>
            <a:endParaRPr lang="en-US" sz="4800" b="1" dirty="0">
              <a:ln w="11430"/>
              <a:solidFill>
                <a:srgbClr val="CC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2533650"/>
            <a:ext cx="6934200" cy="409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5744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15874" r="18092" b="38670"/>
          <a:stretch/>
        </p:blipFill>
        <p:spPr bwMode="auto">
          <a:xfrm>
            <a:off x="3581160" y="567007"/>
            <a:ext cx="1905480" cy="694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035" y="1423514"/>
            <a:ext cx="6919366" cy="488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/>
          <a:stretch/>
        </p:blipFill>
        <p:spPr>
          <a:xfrm rot="21383716">
            <a:off x="5768693" y="1793104"/>
            <a:ext cx="1364066" cy="1732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3334" r="6146" b="3055"/>
          <a:stretch/>
        </p:blipFill>
        <p:spPr>
          <a:xfrm rot="19940062">
            <a:off x="1934080" y="4784384"/>
            <a:ext cx="481666" cy="9068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700615"/>
            <a:ext cx="1524000" cy="17525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 rot="20936247">
            <a:off x="1648483" y="3258441"/>
            <a:ext cx="4259249" cy="2339102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b="1" kern="0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মোঃহাবিবুর রহমান </a:t>
            </a:r>
            <a:endParaRPr lang="en-US" b="1" kern="0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</a:t>
            </a:r>
            <a:r>
              <a:rPr lang="bn-IN" sz="18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ইনস্ট্রাক্টর (পদার্থবিজ্ঞান) </a:t>
            </a:r>
            <a:endParaRPr lang="en-US" sz="24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IN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টেকনিক্যাল স্কুল ও কলেজ </a:t>
            </a:r>
            <a:endParaRPr lang="bn-BD" sz="24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</a:t>
            </a:r>
            <a:r>
              <a:rPr lang="en-US" sz="2400" b="1" kern="0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কিশোরগঞ্জ</a:t>
            </a:r>
            <a:r>
              <a:rPr lang="bn-IN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18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  </a:t>
            </a:r>
            <a:r>
              <a:rPr lang="bn-BD" sz="18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18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</a:t>
            </a:r>
            <a:r>
              <a:rPr lang="en-US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0171</a:t>
            </a:r>
            <a:r>
              <a:rPr lang="bn-IN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৫৩৪২৯৩৪ </a:t>
            </a:r>
            <a:endParaRPr lang="en-US" sz="24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</a:t>
            </a:r>
            <a:endParaRPr lang="en-US" sz="2400" kern="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21871" y="3604045"/>
            <a:ext cx="2716305" cy="1827664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b="1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শ্রেণিঃ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নবম</a:t>
            </a:r>
            <a:r>
              <a:rPr lang="en-US" b="1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</a:t>
            </a:r>
            <a:endParaRPr lang="en-US" b="1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বিষয়ঃ</a:t>
            </a: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পদার্থ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বিজ্ঞান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অধ্যায়ঃ </a:t>
            </a:r>
            <a:r>
              <a:rPr lang="en-US" sz="2000" b="1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২য়</a:t>
            </a: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সময়ঃ ৪৫ মিনিট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n-BD" sz="18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376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000">
        <p15:prstTrans prst="fallOve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266700"/>
            <a:ext cx="85344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0" y="685800"/>
            <a:ext cx="4953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4800" b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800" b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শিরোনাম</a:t>
            </a:r>
            <a:r>
              <a:rPr lang="en-US" sz="4800" b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4225679" y="1676400"/>
            <a:ext cx="41216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6000" kern="0" dirty="0">
                <a:blipFill>
                  <a:blip r:embed="rId4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গতির সমীকরণ  </a:t>
            </a:r>
            <a:endParaRPr lang="en-US" sz="1050" kern="0" dirty="0">
              <a:solidFill>
                <a:sysClr val="windowText" lastClr="000000"/>
              </a:solidFill>
              <a:latin typeface="Verdan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4118">
        <p15:prstTrans prst="peelOff"/>
      </p:transition>
    </mc:Choice>
    <mc:Fallback xmlns="">
      <p:transition spd="slow" advTm="241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476467" y="676192"/>
            <a:ext cx="2235380" cy="1033696"/>
            <a:chOff x="3200083" y="500297"/>
            <a:chExt cx="2743833" cy="1600199"/>
          </a:xfrm>
          <a:noFill/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083" y="500297"/>
              <a:ext cx="2743833" cy="1600199"/>
            </a:xfrm>
            <a:prstGeom prst="rect">
              <a:avLst/>
            </a:prstGeom>
            <a:grpFill/>
          </p:spPr>
        </p:pic>
        <p:sp>
          <p:nvSpPr>
            <p:cNvPr id="3" name="TextBox 2"/>
            <p:cNvSpPr txBox="1"/>
            <p:nvPr/>
          </p:nvSpPr>
          <p:spPr>
            <a:xfrm>
              <a:off x="3364027" y="738294"/>
              <a:ext cx="1219199" cy="646330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dirty="0" err="1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শিখন</a:t>
              </a:r>
              <a:endParaRPr lang="en-US" sz="36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501835" y="738294"/>
              <a:ext cx="991097" cy="1000544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dirty="0" err="1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ফল</a:t>
              </a:r>
              <a:endParaRPr lang="en-US" sz="36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5" name="Horizontal Scroll 4"/>
          <p:cNvSpPr/>
          <p:nvPr/>
        </p:nvSpPr>
        <p:spPr>
          <a:xfrm>
            <a:off x="685800" y="1109663"/>
            <a:ext cx="7696200" cy="4495800"/>
          </a:xfrm>
          <a:prstGeom prst="horizontalScroll">
            <a:avLst/>
          </a:prstGeom>
          <a:pattFill prst="dkUpDiag">
            <a:fgClr>
              <a:srgbClr val="C00000"/>
            </a:fgClr>
            <a:bgClr>
              <a:schemeClr val="bg1"/>
            </a:bgClr>
          </a:patt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02918" y="1987444"/>
            <a:ext cx="4208929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এই</a:t>
            </a:r>
            <a:r>
              <a:rPr lang="en-US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পাঠশেষে</a:t>
            </a:r>
            <a:r>
              <a:rPr lang="en-US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-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52257" y="3076827"/>
            <a:ext cx="6672542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marL="571500" indent="-5715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bn-IN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গতির সমীকরণ কী তা ব্যাখ্যা করতে পারবে ।</a:t>
            </a:r>
            <a:endParaRPr lang="en-US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4328" y="4026313"/>
            <a:ext cx="6915150" cy="107721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bn-IN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bn-IN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গতির সমীকরণ প্রয়োগ করে গাণিতিক সমস্যার সমাধান করতে পারবে।</a:t>
            </a:r>
            <a:endParaRPr lang="en-US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2257" y="3542455"/>
            <a:ext cx="7086600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bn-IN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bn-IN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গতির সমীকরণ প্রতিপাদন করতে পারবে।</a:t>
            </a:r>
            <a:endParaRPr lang="en-US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235075" y="2563813"/>
            <a:ext cx="66897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en-US" sz="3600" b="1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b="1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গতির সমীকরণ</a:t>
            </a:r>
            <a:r>
              <a:rPr lang="en-US" b="1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b="1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কাকে বলে তা বলতে পারবে ।  </a:t>
            </a:r>
            <a:endParaRPr lang="en-US" b="1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2691">
        <p15:prstTrans prst="peelOff"/>
      </p:transition>
    </mc:Choice>
    <mc:Fallback xmlns="">
      <p:transition spd="slow" advTm="326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74638" y="2297113"/>
            <a:ext cx="8763000" cy="4359275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003300"/>
                </a:solidFill>
                <a:latin typeface="SutonnyMJ" pitchFamily="2" charset="0"/>
              </a:rPr>
              <a:t/>
            </a:r>
            <a:br>
              <a:rPr lang="en-US" altLang="en-US" sz="3600" smtClean="0">
                <a:solidFill>
                  <a:srgbClr val="003300"/>
                </a:solidFill>
                <a:latin typeface="SutonnyMJ" pitchFamily="2" charset="0"/>
              </a:rPr>
            </a:br>
            <a:r>
              <a:rPr lang="en-US" altLang="en-US" sz="3600" u="sng" smtClean="0">
                <a:solidFill>
                  <a:srgbClr val="003300"/>
                </a:solidFill>
                <a:latin typeface="SutonnyMJ" pitchFamily="2" charset="0"/>
              </a:rPr>
              <a:t> </a:t>
            </a:r>
            <a:r>
              <a:rPr lang="en-US" altLang="en-US" sz="3600" u="sng" smtClean="0">
                <a:solidFill>
                  <a:srgbClr val="FF0000"/>
                </a:solidFill>
                <a:latin typeface="Times New Roman" pitchFamily="18" charset="0"/>
              </a:rPr>
              <a:t>v = u+at </a:t>
            </a:r>
            <a:r>
              <a:rPr lang="en-US" altLang="en-US" sz="3600" u="sng" smtClean="0">
                <a:solidFill>
                  <a:srgbClr val="FF0000"/>
                </a:solidFill>
                <a:latin typeface="SutonnyMJ" pitchFamily="2" charset="0"/>
              </a:rPr>
              <a:t>mgxKiY cÖwZcv`b</a:t>
            </a:r>
            <a:r>
              <a:rPr lang="en-US" altLang="en-US" sz="3600" smtClean="0">
                <a:solidFill>
                  <a:srgbClr val="FF0000"/>
                </a:solidFill>
                <a:latin typeface="SutonnyMJ" pitchFamily="2" charset="0"/>
              </a:rPr>
              <a:t> t </a:t>
            </a:r>
            <a:r>
              <a:rPr lang="en-US" altLang="en-US" sz="3600" smtClean="0">
                <a:solidFill>
                  <a:srgbClr val="003300"/>
                </a:solidFill>
                <a:latin typeface="SutonnyMJ" pitchFamily="2" charset="0"/>
              </a:rPr>
              <a:t>g‡bKwi, ‡Kv‡bv e¯‘ </a:t>
            </a:r>
            <a:r>
              <a:rPr lang="en-US" altLang="en-US" sz="3600" smtClean="0">
                <a:solidFill>
                  <a:srgbClr val="003300"/>
                </a:solidFill>
                <a:latin typeface="Times New Roman" pitchFamily="18" charset="0"/>
              </a:rPr>
              <a:t>u </a:t>
            </a:r>
            <a:r>
              <a:rPr lang="en-US" altLang="en-US" sz="3600" smtClean="0">
                <a:solidFill>
                  <a:srgbClr val="003300"/>
                </a:solidFill>
                <a:latin typeface="SutonnyMJ" pitchFamily="2" charset="0"/>
              </a:rPr>
              <a:t>Avw`‡eM wb‡q </a:t>
            </a:r>
            <a:r>
              <a:rPr lang="en-US" altLang="en-US" sz="3600" smtClean="0">
                <a:solidFill>
                  <a:srgbClr val="003300"/>
                </a:solidFill>
                <a:latin typeface="Times New Roman" pitchFamily="18" charset="0"/>
              </a:rPr>
              <a:t>a </a:t>
            </a:r>
            <a:r>
              <a:rPr lang="en-US" altLang="en-US" sz="3600" smtClean="0">
                <a:solidFill>
                  <a:srgbClr val="003300"/>
                </a:solidFill>
                <a:latin typeface="SutonnyMJ" pitchFamily="2" charset="0"/>
              </a:rPr>
              <a:t>mylg Z¡i‡Y </a:t>
            </a:r>
            <a:r>
              <a:rPr lang="en-US" altLang="en-US" sz="3600" smtClean="0">
                <a:solidFill>
                  <a:srgbClr val="003300"/>
                </a:solidFill>
                <a:latin typeface="Times New Roman" pitchFamily="18" charset="0"/>
              </a:rPr>
              <a:t>t </a:t>
            </a:r>
            <a:r>
              <a:rPr lang="en-US" altLang="en-US" sz="3600" smtClean="0">
                <a:solidFill>
                  <a:srgbClr val="003300"/>
                </a:solidFill>
                <a:latin typeface="SutonnyMJ" pitchFamily="2" charset="0"/>
              </a:rPr>
              <a:t>mgq P‡j </a:t>
            </a:r>
            <a:r>
              <a:rPr lang="en-US" altLang="en-US" sz="3600" smtClean="0">
                <a:solidFill>
                  <a:srgbClr val="003300"/>
                </a:solidFill>
                <a:latin typeface="Times New Roman" pitchFamily="18" charset="0"/>
              </a:rPr>
              <a:t>v </a:t>
            </a:r>
            <a:r>
              <a:rPr lang="en-US" altLang="en-US" sz="3600" smtClean="0">
                <a:solidFill>
                  <a:srgbClr val="003300"/>
                </a:solidFill>
                <a:latin typeface="SutonnyMJ" pitchFamily="2" charset="0"/>
              </a:rPr>
              <a:t>†kl‡eM cÖvß nq|</a:t>
            </a:r>
            <a:br>
              <a:rPr lang="en-US" altLang="en-US" sz="3600" smtClean="0">
                <a:solidFill>
                  <a:srgbClr val="003300"/>
                </a:solidFill>
                <a:latin typeface="SutonnyMJ" pitchFamily="2" charset="0"/>
              </a:rPr>
            </a:br>
            <a:r>
              <a:rPr lang="en-US" altLang="en-US" sz="3600" smtClean="0">
                <a:solidFill>
                  <a:srgbClr val="003300"/>
                </a:solidFill>
                <a:latin typeface="SutonnyMJ" pitchFamily="2" charset="0"/>
              </a:rPr>
              <a:t>myZis </a:t>
            </a:r>
            <a:r>
              <a:rPr lang="en-US" altLang="en-US" sz="3600" smtClean="0">
                <a:solidFill>
                  <a:srgbClr val="003300"/>
                </a:solidFill>
                <a:latin typeface="Times New Roman" pitchFamily="18" charset="0"/>
              </a:rPr>
              <a:t>t </a:t>
            </a:r>
            <a:r>
              <a:rPr lang="en-US" altLang="en-US" sz="3600" smtClean="0">
                <a:solidFill>
                  <a:srgbClr val="003300"/>
                </a:solidFill>
                <a:latin typeface="SutonnyMJ" pitchFamily="2" charset="0"/>
              </a:rPr>
              <a:t>mg‡q †e‡Mi cwieZ©b = </a:t>
            </a:r>
            <a:r>
              <a:rPr lang="en-US" altLang="en-US" sz="3600" smtClean="0">
                <a:solidFill>
                  <a:srgbClr val="003300"/>
                </a:solidFill>
                <a:latin typeface="Times New Roman" pitchFamily="18" charset="0"/>
              </a:rPr>
              <a:t>v-u</a:t>
            </a:r>
            <a:br>
              <a:rPr lang="en-US" altLang="en-US" sz="3600" smtClean="0">
                <a:solidFill>
                  <a:srgbClr val="003300"/>
                </a:solidFill>
                <a:latin typeface="Times New Roman" pitchFamily="18" charset="0"/>
              </a:rPr>
            </a:br>
            <a:r>
              <a:rPr lang="en-US" altLang="en-US" sz="3600" smtClean="0">
                <a:solidFill>
                  <a:srgbClr val="003300"/>
                </a:solidFill>
                <a:latin typeface="Times New Roman" pitchFamily="18" charset="0"/>
              </a:rPr>
              <a:t>        1   ,,       ,,        ,,     = (v-u)/t </a:t>
            </a:r>
            <a:r>
              <a:rPr lang="en-US" altLang="en-US" sz="3600" smtClean="0">
                <a:solidFill>
                  <a:srgbClr val="003300"/>
                </a:solidFill>
                <a:latin typeface="SutonnyMJ" pitchFamily="2" charset="0"/>
              </a:rPr>
              <a:t/>
            </a:r>
            <a:br>
              <a:rPr lang="en-US" altLang="en-US" sz="3600" smtClean="0">
                <a:solidFill>
                  <a:srgbClr val="003300"/>
                </a:solidFill>
                <a:latin typeface="SutonnyMJ" pitchFamily="2" charset="0"/>
              </a:rPr>
            </a:br>
            <a:r>
              <a:rPr lang="en-US" altLang="en-US" sz="3600" smtClean="0">
                <a:solidFill>
                  <a:srgbClr val="003300"/>
                </a:solidFill>
                <a:latin typeface="SutonnyMJ" pitchFamily="2" charset="0"/>
              </a:rPr>
              <a:t>‡h‡nZz GKK mg‡q †e‡Mi cwieZ©b‡K Z¡iY e‡j| myZivs Z¡iY </a:t>
            </a:r>
            <a:r>
              <a:rPr lang="en-US" altLang="en-US" sz="3600" smtClean="0">
                <a:solidFill>
                  <a:srgbClr val="003300"/>
                </a:solidFill>
                <a:latin typeface="Times New Roman" pitchFamily="18" charset="0"/>
              </a:rPr>
              <a:t>a </a:t>
            </a:r>
            <a:r>
              <a:rPr lang="en-US" altLang="en-US" sz="3600" smtClean="0">
                <a:solidFill>
                  <a:srgbClr val="003300"/>
                </a:solidFill>
                <a:latin typeface="SutonnyMJ" pitchFamily="2" charset="0"/>
              </a:rPr>
              <a:t>n‡j cvB,  </a:t>
            </a:r>
            <a:r>
              <a:rPr lang="en-US" altLang="en-US" sz="3600" smtClean="0">
                <a:solidFill>
                  <a:srgbClr val="003300"/>
                </a:solidFill>
                <a:latin typeface="Times New Roman" pitchFamily="18" charset="0"/>
              </a:rPr>
              <a:t>a = (v-u)/t </a:t>
            </a:r>
            <a:br>
              <a:rPr lang="en-US" altLang="en-US" sz="3600" smtClean="0">
                <a:solidFill>
                  <a:srgbClr val="003300"/>
                </a:solidFill>
                <a:latin typeface="Times New Roman" pitchFamily="18" charset="0"/>
              </a:rPr>
            </a:br>
            <a:r>
              <a:rPr lang="en-US" altLang="en-US" sz="3600" smtClean="0">
                <a:solidFill>
                  <a:srgbClr val="003300"/>
                </a:solidFill>
                <a:latin typeface="SutonnyMJ" pitchFamily="2" charset="0"/>
              </a:rPr>
              <a:t>                ev,</a:t>
            </a:r>
            <a:r>
              <a:rPr lang="en-US" altLang="en-US" sz="3600" smtClean="0">
                <a:solidFill>
                  <a:srgbClr val="003300"/>
                </a:solidFill>
                <a:latin typeface="Times New Roman" pitchFamily="18" charset="0"/>
              </a:rPr>
              <a:t> at = v-u</a:t>
            </a:r>
            <a:br>
              <a:rPr lang="en-US" altLang="en-US" sz="3600" smtClean="0">
                <a:solidFill>
                  <a:srgbClr val="003300"/>
                </a:solidFill>
                <a:latin typeface="Times New Roman" pitchFamily="18" charset="0"/>
              </a:rPr>
            </a:br>
            <a:r>
              <a:rPr lang="en-US" altLang="en-US" sz="3600" smtClean="0">
                <a:solidFill>
                  <a:srgbClr val="003300"/>
                </a:solidFill>
                <a:latin typeface="Times New Roman" pitchFamily="18" charset="0"/>
              </a:rPr>
              <a:t>                  </a:t>
            </a:r>
            <a:r>
              <a:rPr lang="en-US" altLang="en-US" sz="3600" smtClean="0">
                <a:solidFill>
                  <a:srgbClr val="003300"/>
                </a:solidFill>
                <a:latin typeface="SutonnyMJ" pitchFamily="2" charset="0"/>
              </a:rPr>
              <a:t>ev, </a:t>
            </a:r>
            <a:r>
              <a:rPr lang="en-US" altLang="en-US" sz="3600" smtClean="0">
                <a:solidFill>
                  <a:srgbClr val="003300"/>
                </a:solidFill>
                <a:latin typeface="Times New Roman" pitchFamily="18" charset="0"/>
              </a:rPr>
              <a:t>v = u+at                                   </a:t>
            </a:r>
            <a:endParaRPr lang="en-US" altLang="en-US" sz="3200" smtClean="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28900" y="130175"/>
            <a:ext cx="38862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40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গতি সম্পর্কিত সমীকরণ </a:t>
            </a:r>
            <a:endParaRPr lang="en-US" sz="4000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875" y="1528763"/>
            <a:ext cx="9021763" cy="92075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3116" r="5371" b="30260"/>
          <a:stretch>
            <a:fillRect/>
          </a:stretch>
        </p:blipFill>
        <p:spPr bwMode="auto">
          <a:xfrm>
            <a:off x="6727825" y="838200"/>
            <a:ext cx="2365375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5875" y="1155700"/>
            <a:ext cx="106363" cy="928688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45575" y="1112838"/>
            <a:ext cx="106363" cy="930275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086600" y="1698625"/>
            <a:ext cx="2222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bn-IN" altLang="en-US">
                <a:latin typeface="NikoshBAN" pitchFamily="2" charset="0"/>
                <a:cs typeface="NikoshBAN" pitchFamily="2" charset="0"/>
              </a:rPr>
              <a:t>আদিবেগ</a:t>
            </a:r>
            <a:r>
              <a:rPr lang="en-US" altLang="en-US">
                <a:latin typeface="NikoshBAN" pitchFamily="2" charset="0"/>
                <a:cs typeface="NikoshBAN" pitchFamily="2" charset="0"/>
              </a:rPr>
              <a:t> </a:t>
            </a:r>
            <a:r>
              <a:rPr lang="bn-IN" altLang="en-US">
                <a:latin typeface="NikoshBAN" pitchFamily="2" charset="0"/>
                <a:cs typeface="NikoshBAN" pitchFamily="2" charset="0"/>
              </a:rPr>
              <a:t>=</a:t>
            </a:r>
            <a:r>
              <a:rPr lang="bn-IN" altLang="en-US"/>
              <a:t> 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u</a:t>
            </a:r>
            <a:endParaRPr lang="en-US" alt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30175" y="1698625"/>
            <a:ext cx="1771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en-US" altLang="en-US">
                <a:latin typeface="NikoshBAN" pitchFamily="2" charset="0"/>
                <a:cs typeface="NikoshBAN" pitchFamily="2" charset="0"/>
              </a:rPr>
              <a:t>শেষবেগ=</a:t>
            </a:r>
            <a:r>
              <a:rPr lang="en-US" altLang="en-US">
                <a:latin typeface="Times New Roman" pitchFamily="18" charset="0"/>
                <a:cs typeface="NikoshBAN" pitchFamily="2" charset="0"/>
              </a:rPr>
              <a:t>v</a:t>
            </a:r>
            <a:r>
              <a:rPr lang="en-US" altLang="en-US"/>
              <a:t>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949700" y="1698625"/>
            <a:ext cx="152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en-US" altLang="en-US">
                <a:latin typeface="NikoshBAN" pitchFamily="2" charset="0"/>
                <a:cs typeface="NikoshBAN" pitchFamily="2" charset="0"/>
              </a:rPr>
              <a:t>সময়= 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t</a:t>
            </a:r>
            <a:endParaRPr lang="en-US" altLang="en-US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904038" y="6067425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en-US" altLang="en-US">
                <a:latin typeface="NikoshBAN" pitchFamily="2" charset="0"/>
                <a:cs typeface="NikoshBAN" pitchFamily="2" charset="0"/>
              </a:rPr>
              <a:t>( প্রতিপাদিত) 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9211">
        <p15:prstTrans prst="pageCurlDouble"/>
      </p:transition>
    </mc:Choice>
    <mc:Fallback xmlns="">
      <p:transition spd="slow" advTm="692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9993 0.0111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65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  <p:bldP spid="2" grpId="0"/>
      <p:bldP spid="4" grpId="0" animBg="1"/>
      <p:bldP spid="6" grpId="0" animBg="1"/>
      <p:bldP spid="7" grpId="0" animBg="1"/>
      <p:bldP spid="3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8900" y="130175"/>
            <a:ext cx="38862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40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গতি সম্পর্কিত সমীকরণ </a:t>
            </a:r>
            <a:endParaRPr lang="en-US" sz="4000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875" y="1528763"/>
            <a:ext cx="9021763" cy="92075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3116" r="5371" b="30260"/>
          <a:stretch>
            <a:fillRect/>
          </a:stretch>
        </p:blipFill>
        <p:spPr bwMode="auto">
          <a:xfrm>
            <a:off x="6727825" y="838200"/>
            <a:ext cx="2365375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5875" y="1155700"/>
            <a:ext cx="106363" cy="928688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45575" y="1112838"/>
            <a:ext cx="106363" cy="930275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086600" y="1698625"/>
            <a:ext cx="2222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bn-IN" altLang="en-US">
                <a:latin typeface="NikoshBAN" pitchFamily="2" charset="0"/>
                <a:cs typeface="NikoshBAN" pitchFamily="2" charset="0"/>
              </a:rPr>
              <a:t>আদিবেগ</a:t>
            </a:r>
            <a:r>
              <a:rPr lang="en-US" altLang="en-US">
                <a:latin typeface="NikoshBAN" pitchFamily="2" charset="0"/>
                <a:cs typeface="NikoshBAN" pitchFamily="2" charset="0"/>
              </a:rPr>
              <a:t> </a:t>
            </a:r>
            <a:r>
              <a:rPr lang="bn-IN" altLang="en-US">
                <a:latin typeface="NikoshBAN" pitchFamily="2" charset="0"/>
                <a:cs typeface="NikoshBAN" pitchFamily="2" charset="0"/>
              </a:rPr>
              <a:t>=</a:t>
            </a:r>
            <a:r>
              <a:rPr lang="bn-IN" altLang="en-US"/>
              <a:t> 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u</a:t>
            </a:r>
            <a:endParaRPr lang="en-US" alt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640013" y="1751013"/>
            <a:ext cx="1771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en-US" altLang="en-US">
                <a:latin typeface="NikoshBAN" pitchFamily="2" charset="0"/>
                <a:cs typeface="NikoshBAN" pitchFamily="2" charset="0"/>
              </a:rPr>
              <a:t>শেষবেগ=</a:t>
            </a:r>
            <a:r>
              <a:rPr lang="en-US" altLang="en-US">
                <a:latin typeface="Times New Roman" pitchFamily="18" charset="0"/>
                <a:cs typeface="NikoshBAN" pitchFamily="2" charset="0"/>
              </a:rPr>
              <a:t>v</a:t>
            </a:r>
            <a:r>
              <a:rPr lang="en-US" altLang="en-US"/>
              <a:t>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03825" y="1698625"/>
            <a:ext cx="152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en-US" altLang="en-US">
                <a:latin typeface="NikoshBAN" pitchFamily="2" charset="0"/>
                <a:cs typeface="NikoshBAN" pitchFamily="2" charset="0"/>
              </a:rPr>
              <a:t>সময়= 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t</a:t>
            </a:r>
            <a:endParaRPr lang="en-US" altLang="en-US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064250" y="5087938"/>
            <a:ext cx="2133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en-US" altLang="en-US">
                <a:latin typeface="NikoshBAN" pitchFamily="2" charset="0"/>
                <a:cs typeface="NikoshBAN" pitchFamily="2" charset="0"/>
              </a:rPr>
              <a:t>( প্রতিপাদিত)  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22238" y="1793875"/>
            <a:ext cx="8907462" cy="17463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47688" y="1751013"/>
            <a:ext cx="190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en-US" altLang="en-US">
                <a:latin typeface="NikoshBAN" pitchFamily="2" charset="0"/>
                <a:ea typeface="SimSun" pitchFamily="2" charset="-122"/>
                <a:cs typeface="NikoshBAN" pitchFamily="2" charset="0"/>
              </a:rPr>
              <a:t>দূরত্ব =</a:t>
            </a:r>
            <a:r>
              <a:rPr lang="en-US" altLang="en-US" sz="2800">
                <a:ea typeface="SimSun" pitchFamily="2" charset="-122"/>
                <a:cs typeface="NikoshBAN" pitchFamily="2" charset="0"/>
              </a:rPr>
              <a:t> </a:t>
            </a:r>
            <a:r>
              <a:rPr lang="en-US" altLang="en-US" sz="280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</a:t>
            </a:r>
            <a:endParaRPr lang="en-US" altLang="en-US" sz="2800">
              <a:ea typeface="SimSun" pitchFamily="2" charset="-122"/>
            </a:endParaRPr>
          </a:p>
        </p:txBody>
      </p:sp>
      <p:sp>
        <p:nvSpPr>
          <p:cNvPr id="38" name="TextBox 3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5875" y="2467816"/>
            <a:ext cx="9136063" cy="1814215"/>
          </a:xfrm>
          <a:prstGeom prst="rect">
            <a:avLst/>
          </a:prstGeom>
          <a:blipFill>
            <a:blip r:embed="rId4"/>
            <a:stretch>
              <a:fillRect b="-12458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43014" name="TextBox 43013"/>
          <p:cNvSpPr txBox="1"/>
          <p:nvPr/>
        </p:nvSpPr>
        <p:spPr>
          <a:xfrm>
            <a:off x="550863" y="4191000"/>
            <a:ext cx="3302000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সুতরাং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অতিক্রান্ত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দূরত্ব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= </a:t>
            </a:r>
          </a:p>
        </p:txBody>
      </p:sp>
      <p:sp>
        <p:nvSpPr>
          <p:cNvPr id="43017" name="Rectangle 4301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778995" y="4191348"/>
            <a:ext cx="2298514" cy="646331"/>
          </a:xfrm>
          <a:prstGeom prst="rect">
            <a:avLst/>
          </a:prstGeom>
          <a:blipFill>
            <a:blip r:embed="rId5"/>
            <a:stretch>
              <a:fillRect l="-8753" t="-16981" b="-39623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43018" name="TextBox 4301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819400" y="4776123"/>
            <a:ext cx="2539812" cy="736997"/>
          </a:xfrm>
          <a:prstGeom prst="rect">
            <a:avLst/>
          </a:prstGeom>
          <a:blipFill>
            <a:blip r:embed="rId6"/>
            <a:stretch>
              <a:fillRect b="-5785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7385">
        <p15:prstTrans prst="pageCurlDouble"/>
      </p:transition>
    </mc:Choice>
    <mc:Fallback xmlns="">
      <p:transition spd="slow" advTm="673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9993 0.0111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65" y="55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  <p:bldP spid="3" grpId="0"/>
      <p:bldP spid="8" grpId="0"/>
      <p:bldP spid="9" grpId="0"/>
      <p:bldP spid="10" grpId="0"/>
      <p:bldP spid="24" grpId="0"/>
      <p:bldP spid="430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8900" y="130175"/>
            <a:ext cx="38862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40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গতি সম্পর্কিত সমীকরণ </a:t>
            </a:r>
            <a:endParaRPr lang="en-US" sz="4000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875" y="1528763"/>
            <a:ext cx="9021763" cy="92075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3116" r="5371" b="30260"/>
          <a:stretch>
            <a:fillRect/>
          </a:stretch>
        </p:blipFill>
        <p:spPr bwMode="auto">
          <a:xfrm>
            <a:off x="6727825" y="838200"/>
            <a:ext cx="2365375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5875" y="1155700"/>
            <a:ext cx="106363" cy="928688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45575" y="1112838"/>
            <a:ext cx="106363" cy="930275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086600" y="1698625"/>
            <a:ext cx="2222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bn-IN" altLang="en-US">
                <a:latin typeface="NikoshBAN" pitchFamily="2" charset="0"/>
                <a:cs typeface="NikoshBAN" pitchFamily="2" charset="0"/>
              </a:rPr>
              <a:t>আদিবেগ</a:t>
            </a:r>
            <a:r>
              <a:rPr lang="en-US" altLang="en-US">
                <a:latin typeface="NikoshBAN" pitchFamily="2" charset="0"/>
                <a:cs typeface="NikoshBAN" pitchFamily="2" charset="0"/>
              </a:rPr>
              <a:t> </a:t>
            </a:r>
            <a:r>
              <a:rPr lang="bn-IN" altLang="en-US">
                <a:latin typeface="NikoshBAN" pitchFamily="2" charset="0"/>
                <a:cs typeface="NikoshBAN" pitchFamily="2" charset="0"/>
              </a:rPr>
              <a:t>=</a:t>
            </a:r>
            <a:r>
              <a:rPr lang="bn-IN" altLang="en-US"/>
              <a:t> 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u</a:t>
            </a:r>
            <a:endParaRPr lang="en-US" alt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640013" y="1751013"/>
            <a:ext cx="1771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en-US" altLang="en-US">
                <a:latin typeface="NikoshBAN" pitchFamily="2" charset="0"/>
                <a:cs typeface="NikoshBAN" pitchFamily="2" charset="0"/>
              </a:rPr>
              <a:t>শেষবেগ=</a:t>
            </a:r>
            <a:r>
              <a:rPr lang="en-US" altLang="en-US">
                <a:latin typeface="Times New Roman" pitchFamily="18" charset="0"/>
                <a:cs typeface="NikoshBAN" pitchFamily="2" charset="0"/>
              </a:rPr>
              <a:t>v</a:t>
            </a:r>
            <a:r>
              <a:rPr lang="en-US" altLang="en-US"/>
              <a:t>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03825" y="1698625"/>
            <a:ext cx="152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en-US" altLang="en-US">
                <a:latin typeface="NikoshBAN" pitchFamily="2" charset="0"/>
                <a:cs typeface="NikoshBAN" pitchFamily="2" charset="0"/>
              </a:rPr>
              <a:t>সময়= 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t</a:t>
            </a:r>
            <a:endParaRPr lang="en-US" altLang="en-US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22238" y="1793875"/>
            <a:ext cx="8907462" cy="17463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47688" y="1751013"/>
            <a:ext cx="190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en-US" altLang="en-US">
                <a:latin typeface="NikoshBAN" pitchFamily="2" charset="0"/>
                <a:ea typeface="SimSun" pitchFamily="2" charset="-122"/>
                <a:cs typeface="NikoshBAN" pitchFamily="2" charset="0"/>
              </a:rPr>
              <a:t>দূরত্ব =</a:t>
            </a:r>
            <a:r>
              <a:rPr lang="en-US" altLang="en-US" sz="2800">
                <a:ea typeface="SimSun" pitchFamily="2" charset="-122"/>
                <a:cs typeface="NikoshBAN" pitchFamily="2" charset="0"/>
              </a:rPr>
              <a:t> </a:t>
            </a:r>
            <a:r>
              <a:rPr lang="en-US" altLang="en-US" sz="280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</a:t>
            </a:r>
            <a:endParaRPr lang="en-US" altLang="en-US" sz="2800">
              <a:ea typeface="SimSun" pitchFamily="2" charset="-122"/>
            </a:endParaRPr>
          </a:p>
        </p:txBody>
      </p:sp>
      <p:sp>
        <p:nvSpPr>
          <p:cNvPr id="38" name="TextBox 3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5875" y="2467816"/>
            <a:ext cx="9136063" cy="1814215"/>
          </a:xfrm>
          <a:prstGeom prst="rect">
            <a:avLst/>
          </a:prstGeom>
          <a:blipFill>
            <a:blip r:embed="rId4"/>
            <a:stretch>
              <a:fillRect b="-12458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43014" name="TextBox 43013"/>
          <p:cNvSpPr txBox="1"/>
          <p:nvPr/>
        </p:nvSpPr>
        <p:spPr>
          <a:xfrm>
            <a:off x="550863" y="4191000"/>
            <a:ext cx="3302000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সুতরাং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অতিক্রান্ত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দূরত্ব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= </a:t>
            </a:r>
          </a:p>
        </p:txBody>
      </p:sp>
      <p:sp>
        <p:nvSpPr>
          <p:cNvPr id="43017" name="Rectangle 4301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778995" y="4191348"/>
            <a:ext cx="2298514" cy="646331"/>
          </a:xfrm>
          <a:prstGeom prst="rect">
            <a:avLst/>
          </a:prstGeom>
          <a:blipFill>
            <a:blip r:embed="rId5"/>
            <a:stretch>
              <a:fillRect l="-8753" t="-16981" b="-39623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43018" name="TextBox 4301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819400" y="4776123"/>
            <a:ext cx="2539812" cy="736997"/>
          </a:xfrm>
          <a:prstGeom prst="rect">
            <a:avLst/>
          </a:prstGeom>
          <a:blipFill>
            <a:blip r:embed="rId6"/>
            <a:stretch>
              <a:fillRect b="-5785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5562600" y="4852988"/>
            <a:ext cx="2359025" cy="584200"/>
            <a:chOff x="5562600" y="4852233"/>
            <a:chExt cx="2358659" cy="584775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5562600" y="5104893"/>
              <a:ext cx="167614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538" name="TextBox 13"/>
            <p:cNvSpPr txBox="1">
              <a:spLocks noChangeArrowheads="1"/>
            </p:cNvSpPr>
            <p:nvPr/>
          </p:nvSpPr>
          <p:spPr bwMode="auto">
            <a:xfrm>
              <a:off x="7334239" y="4852233"/>
              <a:ext cx="58702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9pPr>
            </a:lstStyle>
            <a:p>
              <a:r>
                <a:rPr lang="en-US" altLang="en-US"/>
                <a:t>(</a:t>
              </a:r>
              <a:r>
                <a:rPr lang="en-US" altLang="en-US">
                  <a:latin typeface="Times New Roman" pitchFamily="18" charset="0"/>
                  <a:cs typeface="Times New Roman" pitchFamily="18" charset="0"/>
                </a:rPr>
                <a:t>i)</a:t>
              </a:r>
              <a:endParaRPr lang="en-US" altLang="en-US"/>
            </a:p>
          </p:txBody>
        </p:sp>
      </p:grpSp>
      <p:sp>
        <p:nvSpPr>
          <p:cNvPr id="22" name="TextBox 2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819400" y="5513120"/>
            <a:ext cx="2539812" cy="646331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5548313" y="5575300"/>
            <a:ext cx="2473325" cy="584200"/>
            <a:chOff x="5562600" y="4852233"/>
            <a:chExt cx="2472472" cy="584775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5562600" y="5104894"/>
              <a:ext cx="1675822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536" name="TextBox 25"/>
            <p:cNvSpPr txBox="1">
              <a:spLocks noChangeArrowheads="1"/>
            </p:cNvSpPr>
            <p:nvPr/>
          </p:nvSpPr>
          <p:spPr bwMode="auto">
            <a:xfrm>
              <a:off x="7334239" y="4852233"/>
              <a:ext cx="70083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9pPr>
            </a:lstStyle>
            <a:p>
              <a:r>
                <a:rPr lang="en-US" altLang="en-US"/>
                <a:t>(</a:t>
              </a:r>
              <a:r>
                <a:rPr lang="en-US" altLang="en-US">
                  <a:latin typeface="Times New Roman" pitchFamily="18" charset="0"/>
                  <a:cs typeface="Times New Roman" pitchFamily="18" charset="0"/>
                </a:rPr>
                <a:t>ii)</a:t>
              </a:r>
              <a:endParaRPr lang="en-US" alt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52425" y="5243513"/>
            <a:ext cx="27114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আবার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আমরা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জানি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800" y="2574925"/>
            <a:ext cx="3962400" cy="66833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TextBox 2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6776" y="2508979"/>
            <a:ext cx="4492852" cy="787716"/>
          </a:xfrm>
          <a:prstGeom prst="rect">
            <a:avLst/>
          </a:prstGeom>
          <a:blipFill>
            <a:blip r:embed="rId8"/>
            <a:stretch>
              <a:fillRect b="-18605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6478">
        <p15:prstTrans prst="pageCurlDouble"/>
      </p:transition>
    </mc:Choice>
    <mc:Fallback xmlns="">
      <p:transition spd="slow" advTm="864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9993 0.0111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65" y="55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  <p:bldP spid="3" grpId="0"/>
      <p:bldP spid="8" grpId="0"/>
      <p:bldP spid="9" grpId="0"/>
      <p:bldP spid="24" grpId="0"/>
      <p:bldP spid="430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30414" y="574259"/>
            <a:ext cx="4582885" cy="921471"/>
          </a:xfrm>
          <a:prstGeom prst="rect">
            <a:avLst/>
          </a:prstGeom>
          <a:blipFill>
            <a:blip r:embed="rId4"/>
            <a:stretch>
              <a:fillRect l="-2793" b="-17881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0" name="TextBox 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52043" y="708625"/>
            <a:ext cx="4227286" cy="646331"/>
          </a:xfrm>
          <a:prstGeom prst="rect">
            <a:avLst/>
          </a:prstGeom>
          <a:blipFill>
            <a:blip r:embed="rId5"/>
            <a:stretch>
              <a:fillRect t="-15094" b="-41509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2" name="TextBox 1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200398" y="1546887"/>
            <a:ext cx="3225802" cy="921471"/>
          </a:xfrm>
          <a:prstGeom prst="rect">
            <a:avLst/>
          </a:prstGeom>
          <a:blipFill>
            <a:blip r:embed="rId6"/>
            <a:stretch>
              <a:fillRect l="-6238" b="-14570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3" name="TextBox 1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670842" y="2363922"/>
            <a:ext cx="3505202" cy="970074"/>
          </a:xfrm>
          <a:prstGeom prst="rect">
            <a:avLst/>
          </a:prstGeom>
          <a:blipFill>
            <a:blip r:embed="rId7"/>
            <a:stretch>
              <a:fillRect l="-5739" b="-16352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4" name="TextBox 1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670842" y="3229560"/>
            <a:ext cx="3962402" cy="970074"/>
          </a:xfrm>
          <a:prstGeom prst="rect">
            <a:avLst/>
          </a:prstGeom>
          <a:blipFill>
            <a:blip r:embed="rId8"/>
            <a:stretch>
              <a:fillRect l="-5077" b="-16352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6" name="TextBox 1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661240" y="3981411"/>
            <a:ext cx="3483428" cy="1129476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32575" y="4741863"/>
            <a:ext cx="21082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(প্রতিপাদিত) 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2860">
        <p15:prstTrans prst="pageCurlDouble"/>
      </p:transition>
    </mc:Choice>
    <mc:Fallback xmlns="">
      <p:transition spd="slow" advTm="628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8900" y="130175"/>
            <a:ext cx="38862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40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গতি সম্পর্কিত সমীকরণ </a:t>
            </a:r>
            <a:endParaRPr lang="en-US" sz="4000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875" y="1528763"/>
            <a:ext cx="9021763" cy="92075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3116" r="5371" b="30260"/>
          <a:stretch>
            <a:fillRect/>
          </a:stretch>
        </p:blipFill>
        <p:spPr bwMode="auto">
          <a:xfrm>
            <a:off x="6727825" y="838200"/>
            <a:ext cx="2365375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5875" y="1155700"/>
            <a:ext cx="106363" cy="928688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45575" y="1112838"/>
            <a:ext cx="106363" cy="930275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086600" y="1698625"/>
            <a:ext cx="2222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bn-IN" altLang="en-US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আদিবেগ</a:t>
            </a:r>
            <a:r>
              <a:rPr lang="en-US" altLang="en-US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altLang="en-US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=</a:t>
            </a:r>
            <a:r>
              <a:rPr lang="bn-IN" altLang="en-US">
                <a:solidFill>
                  <a:srgbClr val="000000"/>
                </a:solidFill>
              </a:rPr>
              <a:t> </a:t>
            </a:r>
            <a:r>
              <a:rPr lang="en-US" alt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640013" y="1751013"/>
            <a:ext cx="1771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শেষবেগ=</a:t>
            </a:r>
            <a:r>
              <a:rPr lang="en-US" altLang="en-US">
                <a:solidFill>
                  <a:srgbClr val="000000"/>
                </a:solidFill>
                <a:latin typeface="Times New Roman" pitchFamily="18" charset="0"/>
                <a:cs typeface="NikoshBAN" pitchFamily="2" charset="0"/>
              </a:rPr>
              <a:t>v</a:t>
            </a:r>
            <a:r>
              <a:rPr lang="en-US" alt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03825" y="1698625"/>
            <a:ext cx="152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সময়= </a:t>
            </a:r>
            <a:r>
              <a:rPr lang="en-US" alt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en-US" altLang="en-US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22238" y="1793875"/>
            <a:ext cx="8907462" cy="17463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47688" y="1751013"/>
            <a:ext cx="190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NikoshBAN" pitchFamily="2" charset="0"/>
                <a:ea typeface="SimSun" pitchFamily="2" charset="-122"/>
                <a:cs typeface="NikoshBAN" pitchFamily="2" charset="0"/>
              </a:rPr>
              <a:t>দূরত্ব =</a:t>
            </a:r>
            <a:r>
              <a:rPr lang="en-US" altLang="en-US" sz="2800">
                <a:solidFill>
                  <a:srgbClr val="000000"/>
                </a:solidFill>
                <a:ea typeface="SimSun" pitchFamily="2" charset="-122"/>
                <a:cs typeface="NikoshBAN" pitchFamily="2" charset="0"/>
              </a:rPr>
              <a:t> </a:t>
            </a:r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</a:t>
            </a:r>
            <a:endParaRPr lang="en-US" altLang="en-US" sz="280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38" name="TextBox 3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5875" y="2467816"/>
            <a:ext cx="9136063" cy="1814215"/>
          </a:xfrm>
          <a:prstGeom prst="rect">
            <a:avLst/>
          </a:prstGeom>
          <a:blipFill>
            <a:blip r:embed="rId4"/>
            <a:stretch>
              <a:fillRect b="-12458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43014" name="TextBox 43013"/>
          <p:cNvSpPr txBox="1"/>
          <p:nvPr/>
        </p:nvSpPr>
        <p:spPr>
          <a:xfrm>
            <a:off x="550863" y="4191000"/>
            <a:ext cx="3302000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সুতরাং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অতিক্রান্ত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দূরত্ব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= </a:t>
            </a:r>
          </a:p>
        </p:txBody>
      </p:sp>
      <p:sp>
        <p:nvSpPr>
          <p:cNvPr id="43017" name="Rectangle 4301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778995" y="4191348"/>
            <a:ext cx="2298514" cy="646331"/>
          </a:xfrm>
          <a:prstGeom prst="rect">
            <a:avLst/>
          </a:prstGeom>
          <a:blipFill>
            <a:blip r:embed="rId5"/>
            <a:stretch>
              <a:fillRect l="-8753" t="-16981" b="-39623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43018" name="TextBox 4301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819400" y="4776123"/>
            <a:ext cx="2539812" cy="736997"/>
          </a:xfrm>
          <a:prstGeom prst="rect">
            <a:avLst/>
          </a:prstGeom>
          <a:blipFill>
            <a:blip r:embed="rId6"/>
            <a:stretch>
              <a:fillRect b="-5785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5562600" y="4852988"/>
            <a:ext cx="2359025" cy="584200"/>
            <a:chOff x="5562600" y="4852233"/>
            <a:chExt cx="2358659" cy="584775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5562600" y="5104893"/>
              <a:ext cx="167614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588" name="TextBox 13"/>
            <p:cNvSpPr txBox="1">
              <a:spLocks noChangeArrowheads="1"/>
            </p:cNvSpPr>
            <p:nvPr/>
          </p:nvSpPr>
          <p:spPr bwMode="auto">
            <a:xfrm>
              <a:off x="7334239" y="4852233"/>
              <a:ext cx="58702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(</a:t>
              </a:r>
              <a:r>
                <a:rPr lang="en-US" altLang="en-US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i)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5548313" y="5575300"/>
            <a:ext cx="2473325" cy="584200"/>
            <a:chOff x="5562600" y="4852233"/>
            <a:chExt cx="2472472" cy="584775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5562600" y="5104894"/>
              <a:ext cx="1675822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586" name="TextBox 25"/>
            <p:cNvSpPr txBox="1">
              <a:spLocks noChangeArrowheads="1"/>
            </p:cNvSpPr>
            <p:nvPr/>
          </p:nvSpPr>
          <p:spPr bwMode="auto">
            <a:xfrm>
              <a:off x="7334239" y="4852233"/>
              <a:ext cx="70083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(</a:t>
              </a:r>
              <a:r>
                <a:rPr lang="en-US" altLang="en-US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ii)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52425" y="5243513"/>
            <a:ext cx="27114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আবার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আমরা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জানি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800" y="2574925"/>
            <a:ext cx="3962400" cy="66833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6776" y="2508979"/>
            <a:ext cx="4492852" cy="787716"/>
          </a:xfrm>
          <a:prstGeom prst="rect">
            <a:avLst/>
          </a:prstGeom>
          <a:blipFill>
            <a:blip r:embed="rId7"/>
            <a:stretch>
              <a:fillRect b="-18605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6725" y="2514600"/>
            <a:ext cx="2657475" cy="76993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TextBox 2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52425" y="2599165"/>
            <a:ext cx="3034912" cy="584775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30" name="TextBox 2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04457" y="5490974"/>
            <a:ext cx="3510643" cy="833626"/>
          </a:xfrm>
          <a:prstGeom prst="rect">
            <a:avLst/>
          </a:prstGeom>
          <a:blipFill>
            <a:blip r:embed="rId9"/>
            <a:stretch>
              <a:fillRect t="-1460" b="-20438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8445">
        <p15:prstTrans prst="pageCurlDouble"/>
      </p:transition>
    </mc:Choice>
    <mc:Fallback xmlns="">
      <p:transition spd="slow" advTm="784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9993 0.0111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65" y="55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  <p:bldP spid="3" grpId="0"/>
      <p:bldP spid="8" grpId="0"/>
      <p:bldP spid="9" grpId="0"/>
      <p:bldP spid="24" grpId="0"/>
      <p:bldP spid="43014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5|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.2|1.2|2.8|5.6|9.4|5.5|3.5|3.6|5.2|3.2|2.7|3.6|2.6|3.5|6.3|8.3|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.3|1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7.6|3.7|3.4|6.1|37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1|1.7|2.9|11.7|12|4.8|7.3|1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2|3.5|6.1|8.9|5.8|15|3.2|7.2|5.9|4.3|2.8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7.2|4.7|8.5|7.9|7|5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1|1.4|5.7|4.1|7.3|11.5|5.4|2.2|5.9|2.5|3.1|13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6.1|4.6|9.5|13.4|6.3|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blipFill>
          <a:blip xmlns:r="http://schemas.openxmlformats.org/officeDocument/2006/relationships" r:embed="rId1"/>
          <a:stretch>
            <a:fillRect b="-12458"/>
          </a:stretch>
        </a:blipFill>
      </a:spPr>
      <a:bodyPr/>
      <a:lstStyle>
        <a:defPPr>
          <a:defRPr>
            <a:noFill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5.xml><?xml version="1.0" encoding="utf-8"?>
<a:theme xmlns:a="http://schemas.openxmlformats.org/drawingml/2006/main" name="1_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2532</TotalTime>
  <Words>284</Words>
  <Application>Microsoft Office PowerPoint</Application>
  <PresentationFormat>On-screen Show (4:3)</PresentationFormat>
  <Paragraphs>115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15</vt:i4>
      </vt:variant>
    </vt:vector>
  </HeadingPairs>
  <TitlesOfParts>
    <vt:vector size="37" baseType="lpstr">
      <vt:lpstr>Wingdings</vt:lpstr>
      <vt:lpstr>Arial</vt:lpstr>
      <vt:lpstr>Vrinda</vt:lpstr>
      <vt:lpstr>Times New Roman</vt:lpstr>
      <vt:lpstr>NikoshBAN</vt:lpstr>
      <vt:lpstr>Garamond</vt:lpstr>
      <vt:lpstr>SutonnyMJ</vt:lpstr>
      <vt:lpstr>SimSun</vt:lpstr>
      <vt:lpstr>Calibri Light</vt:lpstr>
      <vt:lpstr>Verdana</vt:lpstr>
      <vt:lpstr>Book Antiqua</vt:lpstr>
      <vt:lpstr>Calibri</vt:lpstr>
      <vt:lpstr>Wingdings 2</vt:lpstr>
      <vt:lpstr>Office Theme</vt:lpstr>
      <vt:lpstr>5_Office Theme</vt:lpstr>
      <vt:lpstr>6_Office Theme</vt:lpstr>
      <vt:lpstr>2_Organic</vt:lpstr>
      <vt:lpstr>1_Aspect</vt:lpstr>
      <vt:lpstr>Organic</vt:lpstr>
      <vt:lpstr>8_Office Theme</vt:lpstr>
      <vt:lpstr>2_Office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  v = u+at mgxKiY cÖwZcv`b t g‡bKwi, ‡Kv‡bv e¯‘ u Avw`‡eM wb‡q a mylg Z¡i‡Y t mgq P‡j v †kl‡eM cÖvß nq| myZis t mg‡q †e‡Mi cwieZ©b = v-u         1   ,,       ,,        ,,     = (v-u)/t  ‡h‡nZz GKK mg‡q †e‡Mi cwieZ©b‡K Z¡iY e‡j| myZivs Z¡iY a n‡j cvB,  a = (v-u)/t                  ev, at = v-u                   ev, v = u+at       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w`¦Zxq Aa¨vq MwZ (MOTION)</dc:title>
  <dc:creator>bijoy</dc:creator>
  <cp:lastModifiedBy>user</cp:lastModifiedBy>
  <cp:revision>477</cp:revision>
  <dcterms:created xsi:type="dcterms:W3CDTF">2013-01-23T16:25:14Z</dcterms:created>
  <dcterms:modified xsi:type="dcterms:W3CDTF">2024-11-16T14:47:27Z</dcterms:modified>
</cp:coreProperties>
</file>